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2" r:id="rId9"/>
    <p:sldId id="265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90C330-942B-4ADC-9380-638E245ADF18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D5839A-EB67-48DD-8002-98A59C45F10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wCKQhbxfQ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foB75466z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R7Ia4qGNW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Renesančná hudba</a:t>
            </a:r>
            <a:endParaRPr lang="sk-SK" dirty="0"/>
          </a:p>
        </p:txBody>
      </p:sp>
      <p:pic>
        <p:nvPicPr>
          <p:cNvPr id="6" name="Zástupný symbol obsahu 5" descr="historia2_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357298"/>
            <a:ext cx="3714776" cy="4269858"/>
          </a:xfrm>
        </p:spPr>
      </p:pic>
      <p:sp>
        <p:nvSpPr>
          <p:cNvPr id="5" name="TextBox 4"/>
          <p:cNvSpPr txBox="1"/>
          <p:nvPr/>
        </p:nvSpPr>
        <p:spPr>
          <a:xfrm>
            <a:off x="3571868" y="5786454"/>
            <a:ext cx="152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dirty="0" smtClean="0"/>
              <a:t>1.časť</a:t>
            </a:r>
            <a:endParaRPr lang="en-I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4400" b="1" dirty="0" smtClean="0"/>
              <a:t>ĎAKUJEM ZA POZORNOSŤ</a:t>
            </a:r>
            <a:endParaRPr lang="en-IE" sz="4400" b="1" dirty="0"/>
          </a:p>
        </p:txBody>
      </p:sp>
      <p:pic>
        <p:nvPicPr>
          <p:cNvPr id="1026" name="Picture 2" descr="Renesancia :: Hudba-sk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00042"/>
            <a:ext cx="3024197" cy="345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sk-SK" sz="4000" dirty="0" smtClean="0"/>
              <a:t>RENESANCIA</a:t>
            </a:r>
            <a:r>
              <a:rPr lang="sk-SK" dirty="0" smtClean="0"/>
              <a:t> </a:t>
            </a:r>
            <a:r>
              <a:rPr lang="sk-SK" sz="2000" dirty="0" smtClean="0"/>
              <a:t>15.- 16.storočie</a:t>
            </a:r>
            <a:r>
              <a:rPr lang="en-IE" sz="2000" dirty="0" smtClean="0"/>
              <a:t> -</a:t>
            </a:r>
            <a:r>
              <a:rPr lang="en-IE" sz="2000" dirty="0" err="1" smtClean="0"/>
              <a:t>charakteristika</a:t>
            </a:r>
            <a:r>
              <a:rPr lang="en-IE" sz="2000" dirty="0" smtClean="0"/>
              <a:t> </a:t>
            </a:r>
            <a:r>
              <a:rPr lang="en-IE" sz="2000" dirty="0" err="1" smtClean="0"/>
              <a:t>obdobia</a:t>
            </a:r>
            <a:r>
              <a:rPr lang="sk-SK" sz="2000" dirty="0" smtClean="0"/>
              <a:t/>
            </a:r>
            <a:br>
              <a:rPr lang="sk-SK" sz="2000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>
            <a:normAutofit fontScale="85000" lnSpcReduction="10000"/>
          </a:bodyPr>
          <a:lstStyle/>
          <a:p>
            <a:r>
              <a:rPr lang="en-IE" dirty="0" smtClean="0"/>
              <a:t>o</a:t>
            </a:r>
            <a:r>
              <a:rPr lang="sk-SK" dirty="0" smtClean="0"/>
              <a:t>púšťa</a:t>
            </a:r>
            <a:r>
              <a:rPr lang="en-IE" dirty="0" err="1" smtClean="0"/>
              <a:t>nie</a:t>
            </a:r>
            <a:r>
              <a:rPr lang="en-IE" dirty="0" smtClean="0"/>
              <a:t> </a:t>
            </a:r>
            <a:r>
              <a:rPr lang="sk-SK" dirty="0" smtClean="0"/>
              <a:t> ideálu posmrtného života</a:t>
            </a:r>
          </a:p>
          <a:p>
            <a:r>
              <a:rPr lang="sk-SK" b="1" dirty="0" smtClean="0"/>
              <a:t>zameranie </a:t>
            </a:r>
            <a:r>
              <a:rPr lang="en-IE" b="1" dirty="0" err="1" smtClean="0"/>
              <a:t>sa</a:t>
            </a:r>
            <a:r>
              <a:rPr lang="en-IE" b="1" dirty="0" smtClean="0"/>
              <a:t> </a:t>
            </a:r>
            <a:r>
              <a:rPr lang="sk-SK" b="1" dirty="0" smtClean="0"/>
              <a:t>na človeka a pozemský život</a:t>
            </a:r>
          </a:p>
          <a:p>
            <a:r>
              <a:rPr lang="sk-SK" dirty="0" smtClean="0"/>
              <a:t>oslava života a rozumu</a:t>
            </a:r>
          </a:p>
          <a:p>
            <a:pPr lvl="0"/>
            <a:r>
              <a:rPr lang="sk-SK" dirty="0" smtClean="0"/>
              <a:t>rozvoj prírodných vied</a:t>
            </a:r>
            <a:endParaRPr lang="en-IE" dirty="0" smtClean="0"/>
          </a:p>
          <a:p>
            <a:pPr lvl="0">
              <a:buNone/>
            </a:pPr>
            <a:r>
              <a:rPr lang="sk-SK" dirty="0" smtClean="0"/>
              <a:t>Kopernik – </a:t>
            </a:r>
            <a:r>
              <a:rPr lang="sk-SK" i="1" dirty="0" smtClean="0"/>
              <a:t>heliocentrizmus</a:t>
            </a:r>
            <a:r>
              <a:rPr lang="sk-SK" dirty="0" smtClean="0"/>
              <a:t>  (stredom vesmíru je Slnko,</a:t>
            </a:r>
            <a:endParaRPr lang="en-IE" dirty="0" smtClean="0"/>
          </a:p>
          <a:p>
            <a:pPr lvl="0">
              <a:buNone/>
            </a:pPr>
            <a:r>
              <a:rPr lang="sk-SK" dirty="0" smtClean="0"/>
              <a:t>okolo ktorého sa pohybujú planéty po kruhových dráhach)</a:t>
            </a:r>
            <a:endParaRPr lang="en-IE" dirty="0" smtClean="0"/>
          </a:p>
          <a:p>
            <a:r>
              <a:rPr lang="sk-SK" dirty="0" smtClean="0"/>
              <a:t>objavovanie nových krajov</a:t>
            </a:r>
            <a:endParaRPr lang="en-IE" dirty="0" smtClean="0"/>
          </a:p>
          <a:p>
            <a:pPr>
              <a:buNone/>
            </a:pPr>
            <a:r>
              <a:rPr lang="sk-SK" dirty="0" smtClean="0"/>
              <a:t>1492 – objavenie Ameriky</a:t>
            </a:r>
            <a:endParaRPr lang="en-IE" dirty="0" smtClean="0"/>
          </a:p>
          <a:p>
            <a:pPr>
              <a:buNone/>
            </a:pPr>
            <a:endParaRPr lang="sk-SK" dirty="0" smtClean="0"/>
          </a:p>
          <a:p>
            <a:pPr algn="r">
              <a:buNone/>
            </a:pPr>
            <a:r>
              <a:rPr lang="sk-SK" i="1" dirty="0" smtClean="0"/>
              <a:t>„</a:t>
            </a:r>
            <a:r>
              <a:rPr lang="sk-SK" i="1" dirty="0" err="1" smtClean="0"/>
              <a:t>Cogito</a:t>
            </a:r>
            <a:r>
              <a:rPr lang="sk-SK" i="1" dirty="0" smtClean="0"/>
              <a:t>, ergo </a:t>
            </a:r>
            <a:r>
              <a:rPr lang="sk-SK" i="1" dirty="0" err="1" smtClean="0"/>
              <a:t>sum</a:t>
            </a:r>
            <a:r>
              <a:rPr lang="sk-SK" i="1" dirty="0" smtClean="0"/>
              <a:t> </a:t>
            </a:r>
            <a:r>
              <a:rPr lang="sk-SK" b="1" i="1" dirty="0" smtClean="0"/>
              <a:t>– Myslím, teda som</a:t>
            </a:r>
            <a:r>
              <a:rPr lang="sk-SK" i="1" dirty="0" smtClean="0"/>
              <a:t>.“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Renesančné umenie</a:t>
            </a:r>
            <a:endParaRPr lang="sk-SK" dirty="0"/>
          </a:p>
        </p:txBody>
      </p:sp>
      <p:pic>
        <p:nvPicPr>
          <p:cNvPr id="8" name="Zástupný symbol obsahu 7" descr="580f1e2b4b84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5080" y="2357430"/>
            <a:ext cx="3938882" cy="4173650"/>
          </a:xfrm>
        </p:spPr>
      </p:pic>
      <p:pic>
        <p:nvPicPr>
          <p:cNvPr id="9" name="Zástupný symbol obsahu 8" descr="f580f09f8b1b894cdd1a456471bf3d26-d654a8v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72396" y="785794"/>
            <a:ext cx="1273720" cy="1797589"/>
          </a:xfrm>
        </p:spPr>
      </p:pic>
      <p:sp>
        <p:nvSpPr>
          <p:cNvPr id="10" name="BlokTextu 9"/>
          <p:cNvSpPr txBox="1"/>
          <p:nvPr/>
        </p:nvSpPr>
        <p:spPr>
          <a:xfrm>
            <a:off x="285720" y="1928802"/>
            <a:ext cx="4429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2800" dirty="0" err="1" smtClean="0"/>
              <a:t>Renesancia</a:t>
            </a:r>
            <a:r>
              <a:rPr lang="en-IE" sz="2800" dirty="0" smtClean="0"/>
              <a:t>=</a:t>
            </a:r>
            <a:r>
              <a:rPr lang="sk-SK" sz="2800" dirty="0" smtClean="0"/>
              <a:t>znovuzrodenie</a:t>
            </a:r>
            <a:endParaRPr lang="en-IE" sz="2800" dirty="0" smtClean="0"/>
          </a:p>
          <a:p>
            <a:endParaRPr lang="en-IE" sz="2800" dirty="0" smtClean="0"/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 návrat ku gréckej antike</a:t>
            </a:r>
            <a:endParaRPr lang="en-IE" sz="2800" dirty="0" smtClean="0"/>
          </a:p>
          <a:p>
            <a:pPr>
              <a:buFont typeface="Arial" pitchFamily="34" charset="0"/>
              <a:buChar char="•"/>
            </a:pPr>
            <a:endParaRPr lang="en-IE" sz="2800" dirty="0" smtClean="0"/>
          </a:p>
          <a:p>
            <a:endParaRPr lang="sk-SK" sz="2800" dirty="0" smtClean="0"/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umelci zobrazujú ľudské utrpenie</a:t>
            </a:r>
            <a:endParaRPr lang="sk-SK" sz="2800" dirty="0"/>
          </a:p>
        </p:txBody>
      </p:sp>
      <p:sp>
        <p:nvSpPr>
          <p:cNvPr id="11" name="BlokTextu 10"/>
          <p:cNvSpPr txBox="1"/>
          <p:nvPr/>
        </p:nvSpPr>
        <p:spPr>
          <a:xfrm>
            <a:off x="1357290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err="1" smtClean="0"/>
              <a:t>Michelangelo</a:t>
            </a:r>
            <a:r>
              <a:rPr lang="sk-SK" i="1" dirty="0" smtClean="0"/>
              <a:t> – Pieta (r.1500)</a:t>
            </a:r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Ideál krásy v renesancii</a:t>
            </a:r>
            <a:endParaRPr lang="sk-SK" dirty="0"/>
          </a:p>
        </p:txBody>
      </p:sp>
      <p:pic>
        <p:nvPicPr>
          <p:cNvPr id="5" name="Zástupný symbol obsahu 4" descr="250px-The_Lady_with_an_Ermi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2949275" cy="3857652"/>
          </a:xfrm>
        </p:spPr>
      </p:pic>
      <p:pic>
        <p:nvPicPr>
          <p:cNvPr id="6" name="Zástupný symbol obsahu 5" descr="512px-Leonardo_da_Vinci_-_Mona_Lis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14678" y="1643050"/>
            <a:ext cx="2629665" cy="3929090"/>
          </a:xfrm>
        </p:spPr>
      </p:pic>
      <p:pic>
        <p:nvPicPr>
          <p:cNvPr id="3074" name="Picture 2" descr="C:\Users\Petka\Desktop\renesancia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71678"/>
            <a:ext cx="2731565" cy="3929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00826" y="6143644"/>
            <a:ext cx="186788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IE" dirty="0" err="1" smtClean="0">
                <a:solidFill>
                  <a:schemeClr val="bg1"/>
                </a:solidFill>
              </a:rPr>
              <a:t>Léonardo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da</a:t>
            </a:r>
            <a:r>
              <a:rPr lang="en-IE" dirty="0" smtClean="0">
                <a:solidFill>
                  <a:schemeClr val="bg1"/>
                </a:solidFill>
              </a:rPr>
              <a:t> Vinci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Dóm vo Florencii</a:t>
            </a:r>
            <a:endParaRPr lang="sk-SK" dirty="0"/>
          </a:p>
        </p:txBody>
      </p:sp>
      <p:pic>
        <p:nvPicPr>
          <p:cNvPr id="7" name="Zástupný symbol obsahu 6" descr="729_93lmk0k3t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148897"/>
            <a:ext cx="8686800" cy="3336494"/>
          </a:xfrm>
        </p:spPr>
      </p:pic>
      <p:sp>
        <p:nvSpPr>
          <p:cNvPr id="11" name="BlokTextu 10"/>
          <p:cNvSpPr txBox="1"/>
          <p:nvPr/>
        </p:nvSpPr>
        <p:spPr>
          <a:xfrm>
            <a:off x="285720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Jedna z najznámejších stavieb renesancie.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5" y="116632"/>
            <a:ext cx="7322960" cy="914400"/>
          </a:xfrm>
        </p:spPr>
        <p:txBody>
          <a:bodyPr vert="horz">
            <a:normAutofit/>
          </a:bodyPr>
          <a:lstStyle/>
          <a:p>
            <a:pPr algn="ctr"/>
            <a:r>
              <a:rPr lang="sk-SK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Renesančná hudba</a:t>
            </a:r>
            <a:endParaRPr lang="sk-SK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539553" y="1052737"/>
            <a:ext cx="4032448" cy="5043263"/>
          </a:xfrm>
        </p:spPr>
        <p:txBody>
          <a:bodyPr>
            <a:noAutofit/>
          </a:bodyPr>
          <a:lstStyle/>
          <a:p>
            <a:endParaRPr lang="sk-SK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k-SK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umelci hľadali inšpiráciu v období starovekej antiky</a:t>
            </a: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centrom kultúry hudobného rozvoja sú talianske mestá  Florencia, Rím, Benátky</a:t>
            </a:r>
          </a:p>
          <a:p>
            <a:pPr>
              <a:buFontTx/>
              <a:buChar char="-"/>
            </a:pPr>
            <a:endParaRPr lang="sk-SK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patrilo k všeobecnému vzdelaniu šľachticov vedieť hrať aspoň na dvoch hudobných nástrojoch</a:t>
            </a:r>
          </a:p>
        </p:txBody>
      </p:sp>
      <p:sp>
        <p:nvSpPr>
          <p:cNvPr id="9218" name="AutoShape 2" descr="data:image/jpeg;base64,/9j/4AAQSkZJRgABAQAAAQABAAD/2wCEAAkGBhQSERUUExQWFRQVGBgaGBcYFxoYGRwaGhobGhcXGBgYGygeHxwlGRoYHy8hJCcpLCwsIB4xNTAqNSYrLCoBCQoKDgwOGg8PGjQkHyUsLCwsLywsLCwsLCwsLCw0LCwsLCwsLCwsLCw0LCwsLCwsLCwsLCwsLCwsLCwsLCwsLP/AABEIAPAA0AMBIgACEQEDEQH/xAAcAAABBQEBAQAAAAAAAAAAAAAFAQIDBAYHAAj/xABCEAABAgMFBQYEBAUDAwUBAAABAhEAAyEEEjFBUQVhcYHwBhMikaGxMkLB0SNS4fEHFGJyghVTkhYzsoOTotLiJP/EABkBAAMBAQEAAAAAAAAAAAAAAAIDBAEABf/EACYRAAICAQQDAAICAwAAAAAAAAABAhEDEiExQQQTUSJxYYEyQqH/2gAMAwEAAhEDEQA/AOdzHGBhqZmjwkxbYDp4QKq0DRqZKVsCCW59PDVTDlEPeU0hve69GB0hJkqpuQ4HOPd5viNKYWXjHUbyLecY14/WGJmYl/v59esKs549B4bewOkccSKWOunMOBaj84YnJ261aHhQA3cOcZRwhJephArfCLW5hhX1j1lG0cOEzD2cxL3v7fSsVW0jxV+8Y0cWFl84bfIPHp6wyWqnW+HJLU66eMo0mB6eGk7+fRhL2WsPLcYw4YkHfj+8SXqYvDMKDrOGt5jKNOHE9P1SJEvr6xCBR+v3iUrjmceB3+/WsOB6eGiZ1SHiMNHBR1PnEktXiFTiIiBh0vEcRHG2yss+efrHuPW81hxTjz6MQrVXN/rDmToRWOXpy+keAp110Ydlr9+jCxjDREkHIQ9Kqx5BaFUrfGGiTFE5dewiBCK7onvanhXqkJHWbQ0mnHSHXqboVSK9fSFUafXWkZZhCoVoOe7fHkncfrElS1MvtrFqxWAzDh4RieOAGT/vHWalZSll8Aev1iVNmUdx6ygkuQ3hAYP0T6+sSKsJCXppo3Q+sC5DFjBZsak5ONxiMY+rQSlrLMcoWbJChoYzUdovgHAw9h16Q0qIoaZQm7h0YNgIVhn+0KCC1ThCXo8nVjujDjy1ZYvn7R4F8jDVJzfrjDVrb6dNHHE+n2h1+m7hECVYD36pEyFU3x1GjniWSajjEV7hxh0tNRx6eMNTKxOOIePEc+s4SYYeVB/aGsSkRke/3i5s7Za5y2SMAHOQ/XdFYrBd46J2f2WJUhCW8SwlSyAXrgnXP3eE5MmhFWDF7JV0CJPZiWjK8QcVZ/4jLGvrE1osik+EODoGArjTCNBOSo4EAYNmedQBwBi7snskqeApRKJX5iTeVX5XajZkNo8Sex8suljjFHNLdZlK8SgMQCpgKnOmPOBcyzqSWV6aR32b2Ts3dmWJKbuZxU7mt/4nzjmnbDsobOkubyBVCsCdUn+pq7xDceeMnRJPF2Y4qYFs3+hePBgK/vCXavrCqFHwEUk41Aqzff8AeNNs6SBLEvFV1SjyBoeK7qf7QYBbMszrD5ORyFCdwxjWdmbJLUidNmrmIEsgOlL+Ei8FEgGnh4VMLyMbiQ6ZsK7axLUPAm66mOd0l2zZajA3almXJWtExJCks7ZhgbwOGNcMzHQ7CJZs5mk97fUV94UsSopUhwk0oCQ2DcIpbYsEq73lqWshmJukpSFMLvgDYkc2pEsc29FLxbHOEyHrUO7EChbFtDXDeIjmSSA9WeuX0jbK2BLmySqzKLd4lYSXoySk3CQ5BBFP0jJziH8PwnEGrHMcjD4zUhUsenkE2gOXFHy39GIVH9YI2uzMKYH03RRUBn1uhqJ2qIwKPCiHIDBvR/pGq7O7JSEpVMuutrqcSQM6Vc5B+UZKWlWFCDm6M4LEoh2YUiz/AKMpTB6ncWja2vZBUlLSykLBN6jlvlDmhIq7MMWghP7P91KCkt4gm64N6owYUBbN4Q86KV467OZWrZS0HxenqYg6xjXbWswWTuWUuXwDuTjT7b4B27ZoQAXBcOKvyh0ZWJnj08A5J665xNJFRxiICvWMTS8Rx+sMElScXxyP3hBDpoLncevSE7tuuUG6FIksygVDRw/1OEdQs00hJUXDm6N24c6cRHLpEuoYP1h9I6hLkGYuXJRQkhKv6fzE+Rp+0SZ+j0PEdJh7s/srvPxVgXQfAk4FsVq1DggDChOkEJnaCUV3UTrygQDdW7VAqNHg3IsyUISgfAkBIHCgfXEwPRsKSiYZiRWZdfJ7tEg7hSlOcQunyN129xu0beJSbyjiQOcZDtfakrsk55l9SbjJIFCVpSzAUoSI0XaIeGWogG7MDuNaZ72jKdpOzkuRs+d3YAAUhQ/N4pgBClYkeLDdHYkrX7Cn/izmZXhChHlCJxPWkeKuEeoeaEdioeaNAK+w9THSf4ebPHcTTQlU1QP+CUhI/wDko8CI5jspd1YNGLO+5j7gRvv4ebQKBOlKLMoTBucFKv8AxTE3kJ6WVYOjSbWQQEpAF19Mk9E84uokiYgXgGZuG49ZwE2paZJLKnBJT8vegY1qHwi/s+2ApYF7rDHHMejmIaajZc+CedZkSkUATjgGrWvGOYbe2YETFKl/CSpTUYKdyOFR0I222bQtV1Kcyz5DMwEt9nazrLOUpUocca+UPw/ju+xeWFoytolDu0kYHD6eRpAifiDrlygohQusHumhGmYI5wNtIpvi5EEyWwWUTpqUYXseDOaHNgwywjoOwbElU0hKb/c3UqcsSpiEpc/KGckMHADVjDdn7PenIxoQSQpmYitOsI3/AGUs96da5S/hWmWQBQ3VBYI1GA6MI8h7MdgVINWZRmTPEpJCHZKE4cVKNRXBhFDbtpF9SyifMCClN2WVMDqACBjjx3wUsOyBZ5aUoNEi6kUwJcvmTU1iGyWq5NWl6qWrz/YREmrtFtWgDb9loWkqTLMtaJgC2WFhqG8FDRmyIwjM7Ys7gC7cCUkoRQ0vVSd9Xpn5DqG1J4CDlRvMMfeOdbTZn+c3UhzgGIpuLK6MUYJuQjJBUZaZLrxH7x5GI4wQ2hZmSknXy+/L6QPlVI5RcnZBNU9iFaRnCJRCrd9eUShJbDh94MUOkTbhcYjAjU6Z4PWOo9mgldolqGBllbb1AhuQpGC7K7MlzFrVNDy5SbzaklkuaZAxudgSymalSEhIBFBgQo1S+t2tKPxiPyGuC7xk9Nvs6Cki7XJuj1lDZkglmpv3ff8ASGIDEAjo5vCW1ZWgpSooJHxJYKHNiPSPP27HU72Am3rLMEsovoUFO5ukEOCKMcqOTXOM1292hcsIlnGatI5I8SvUJiyjs8UTXM6eoJJvX1AJIzFB6xg+2O3BaZ7orKli7LODj5l/5U5BMVYo3JV0DlemG/LAYFY8g5wgD6Y9c4cpMXkA6UWUDGp2fthMq0pmH4FC6psLqi97kWPnGVSNIsyZ70JwwG58IGStUNhLSzrk7YslfiEmXVjebF2IPhIHOPSrOJYLBAGLJDB8PPeaxkuxm2Z8w/ywKLoSu6VPS6kqCaHCh1aI9oT7WFFJNSSBdU4fc6Xy4xD6pXTZdDJGrSNBa7alAZ6tx6rCWeUCi6qjgpP+Qr6GBWxthLBvT1FRb81OHl9Ylt1uuzQlNStwNApLmrboKukO1N7tGI7ooUUK3g8QW9xFSanzH0g9tdIu33ckk1x8YBI5KKjy4QEmChbrhFcZWeZkhpdFvs5NItCBXxG7Qs71ArvEbjYlpuW8gnxTJRcUYFKgpIB1uBbnV455su091NQvJKgTwwOFcOca61ze6CJzgTEkEBw6jm+66SABRoXljq/sZgf4/wBm72lakolLVM+BIJNSCw4VeMvZ9vyJs4JlyJiSpVFMKls0u7bwKRpNn21E5AUkhSVpwODGhBfyPOPBKZbkCWgZBCQMszrWIItRtNbltPaiHbK/wxvIDRldtIShMkqo8wJLaXVF+RbzzeCtut/eqSlBcJOP68jA/tdJeQCalMxNNKKDeZijEtNIXk3TaAXaOXg5pRiGqBn4S3lv0gHJxEFtrMagtQm7iBeYs7cP0gVJ+IcRF2PZEGXeQ0oi/s7ZZmulNTngABk5YtwbXkux9hzbVM7uSgrViaskD8ylGgGXsDHWOy/8PEWdLTj3qiPEACJdeNVGjOWo9A5cMuRR/YOJW9zO7J2Ke77qSgAP4l4hwQ5Ki15QwCQA26NZsGyBKiggC6EscqlTtuw5viQW0iLKkAAABKQyUgAJA0AFIinybpC0iqaKAzSakNqMRzGcefJuXJb7dqSJJ8kEe3l9oCWqatBooEHJQw5g8INqU4dJocDlxG6BG0lMkknByWFeAzcmghcuTcTpbnKe1XbRc8LlpSEJvFKiFOSAcMBQ+ZFMy+PQp47dN7Ly5ktImS0XgkJvAC8nHBTVYks9MI59t/s4myzDfQVo1CiktkQRnicPaLsOSD2iIywk3bZlrrx4p+8Xv5CWoOlanciqRhlUEZHTUbzr+zPZaUJaZk6WJ3eS75Lm6hBJTQU8Z1yyFKulNRVsTHG26ME2FYfKkudAKk6Dqn7RrdsdnrDJAUZkwXkhSUBQUpjgACHqK3jQNAKXLSohCAUpWp2JvEJ3qYPQaRymmtgvW06DfZWX3ZTNFCVAh/ygKfzSCD/cI3lqsib7tieMZSzWRCiiWpYlOQkLJSm7g9VED4QaPWDO3UWiUEj+aKgrIIqRmpytXDGrxHP8nyejTg1FIG7Z2p8kssy0pUrLB1JD7oz861FJSTilU3cSCWB4b6xNaJ6ZKT8xJJD1cnEncMICz7U5KlGuer4e0OhAHLkrvcS0KvF1HVhkHLkDc7xVmz0gb/OIJ9sd2wimV+ZihRPOlkXRYUavk7tGjkTkrlKI+IJIroLrgbnJL5ANwygVvp1WLVktlzJxV+ca42ZCdHRv4fyAuzzhmmaG4KQCacQYL7R7MlSb16m+8fIEtGQ7A9ppUhUxM17sy74hUJKXDlOLFxUYNhp0mdtOzhPinIAAJIdywqSUpBPpHn5dccmxfimnAF2PY4lC9mBTABzoBSM92ytKEyyg/GspKANynfhiPSLG0O2ypoKbPLI/qWxPG6PCOb8ICS7E61LmEzJh+c1bKgPTaPBwhJPVI6UrjUUBS11lY+3OL+yez3elN2YASWTRwSotUgu1RzaIrRZcYgsk4y5iVooQoEEapLimGhizrYla+nUuxNsRKdF1KEqVdUQwAWlwXOYwHlrG2jkGzp5C7t4KXebEspFQC1PFVi5YgvWN52d7TIWlKVKBDC4t3BdwAoti4UAc25mGcWnY1pPdGkj0ej0LFFK4ZamHwKJI0So4p/tUTTQuMwzJkkKmJQ1B41Z0BZI/51/xi9MQCCDgRWB+y7QSDecqLKD4mWaS1eQrobxzr1dhpuqJRIqHzy+uMY/+JFhSbN3tHlqHkqhAzxb1xjcqDhyOvrGV7dzQLDNJL1QA+HxjDkIyG01Qy9UXZxxPwkZqUzvkG9K47jG2tO3kWKxGzX5c6fLV3TByGvqmKVrdZQS71I4iMNaJjBh5/wCKR0IoqT11xj0ZQUuSVT0/smtdtXOWqYs3lKLk/TcAwAGQYQd2FJvLKsWYD3P0jP2KXeWkMaqFPU/eN/sPYM0Sh+EoEufELvDHc0DlkoxH+LHVO2W9jy5apiu8E1koJ/CLkFX5kguQw0INYH2oy0KWtCWSfgdCEKu/KDcSmpNa18oNCxTe5VLVZULvqPiN0lIAYeFSGwzSo1OUZPtVZbQkt3My6Pmukgk5gilInhTdWVSmot5O+EAto7QvFnfX9Th1vgYqY+6FmAvUVzfjm+6GERekeVKTbsjI0IzjwzrCrVu66eE69oIAW7CoV9YYhm/aHX890cYSyZl0gj9PLOOidnp8i1SLhK0kABcrvV3W/NdCqpOhc5HInm1+rn6RasVtVLWlcslKhhxzB1BGIheSGpDsWRQe50P+VCUMAAHVTgqnkw8orEV3Ydc4bZtqpnSgtNDUKS7so1Pu4O874VUwBL/rifbOJadltqrQLt6wVMOf6RIuzAFIbPHHOvGPWezgqL0c5Pm/pSL8pioUrmW3wxutgErVlb+YKjeEwJILg4HzYYjEZ5vFtG1mAZr4cr+YrSBUpJNM3BIAc4isZ6z2sBRAILKLPWj0x3RanlS0/DXEEMGbMNWnpBOApTaOkdl+2KE3pU9TBASy6qQKqB8RSCEulhiNDURtJM5Kw6SFDUEEeYj52k2lUoFIGJxAAU4Yt4gxFPhIzIghL2srvR3UxclJYEv3YcD4viU3tu1VLB8Z2qzvFolXkKS7XkkPo4Z4qyL6lhSkhJSkpLKBcliWbBPhGLHClI4vM7U2xLhNqmqu4XnBINBqMPV4uz+0drCJZNrmBS/Es4hL3gEAJD3hdKiDjUUaA9MjbR2KenEtxPI1+kcv/iP2olTB3MtV4JXeUoF0OMEj8x8Vcg4xjHztqTZwJnz1rALXSol2zKiWAIY645s4mZNKsKAYA88soOGDS7Zksu1I9OmE+n714RrOy38P1zwJk8qlyiAUgUWsHA1+FO81OQGMT9gOyYmf/wBM4Aywfw0kUURS+oHFIOAwJ3CvSHhXkeRpemIeHBq/KRS2XsaRZg0mWlBapFVnis+I+26Lzx4R4qjzm23bLkktkNMNWadaw4GGrWRGGgranZuRPHiQlzm3uMPJowW2uxJQpk0Je67lJONDkdxjqKVMOUQzQlQZQvAioPN4pxZ5QFTxRlycItlkVLVdUkpUMQcYqqOTab+h+sdW23sJOEwX5ZLJJ+JL5PrmDnhHPdtbBXIL/Eg4Ly3A6Fqx6mPKpkGXC4brgGKH7/WESl4cmX11vh12oA/Uw6yahNGjyFVz6zDRpv8AoZapUtcld9SkBRllCkqCvmQlw1DTxXXZ6uIarsHaxLVMUlKEpCiQVpemPhEL9sPo31T+AuwbQ7tbjMVGu7ji0aBVpCgkP8TeufIP/wAt0A5+xpiGLUIFcQ/5XGbNi3pF7ZCjQmoSC3Itq9C8dKnuhkG1+LDUsAV1NBTcPaLlkU6mGRThhFCaqtH0p9D5jdEmzp3jG9vQ/b6whraylSMcmdUls8/3gpZbVR3TwuuYCDEmmfRiUTDkAYqkiCE6L06YBhjket9DzxhylXkXssPMOIpy1PpD1KYNrvpA0FrKzkE6e40MaGTbwZIWUA9zd74KBIU6lCUsM3iLkEuC+6APeQ+zWVc0hKASVZPjvxZhqcIxr6dFvhERWVK+gwHAaRf7P7KNptEuSCQFE3iMkCqzxbDe2sFpHY4Eh1G8dGbFjU7zujZ9h+xX8venKWFFaWQAlmSS5LkmpYZYQnJmiouuSheNNNalsaJEtKEBKRdQkAADABIoPKHSlPXI6iLC7I4a9j5x6XY2HxPTT9Y8ii/YgAhxhtollFaHLT774CbftF5CZZwWa3fFdaodynNqkM7Au4jYwcnRre1lmbt5IUQlKl3WqkO74XdahQOhBetIms9uEz4X/wAklO+l4VppGdSq8oAKUAHupSkDxKPie6QC61JDUYkPU3haSj5khDUdYUpRUkJBAUcz4kkPQ1OTGh4ooWpMOE7x5wpl1ap5RHKmOAQ4cAsAPeHp6cvE44gUoKR4gPElyk6EV3xRGw5SgpCwVoIAY01IqwqGDGLN03Rj/wBtQ8glvrDbRtSVJV+KsJeWkgYk1UKCGq1tEX+ytZuxdjRUSEqOqipZ9+MEUWCUnwply05MlKU0zoNwgFbe3kpI8KHT+ZZupcbgCT5CLq9oKCZM9V5IKVXklJBClJZJUDVIHixwvAlmLFpyf7ArRwizJtl0oRMIB7oKJJYYpGOH7CKW2duSBImJUseNK0hgwJKSBU51yj1ps6ZpSZiAe7ACSTwdxygT2t2LMnyJZls0pS/DgSld0C7lS7hv8zjCLkrOnqUXW4FsK00uTUA4OJgS6iCB8Te2RgiAtaXISsFzVINHGBQebxiZkpTFPiFQ4wY61zEPkzZiWKTX4nQWPmnERe4X2RLJ1Rq9peFKFAMr4SHOAGQOFcooSZxCkKFQCPShGmEVUbSXMT4iXD0q3J/bKJpK3bl6ndHJUtzW73Rm5wZRGhPvlCpHCkT7TkXVcQ4ORBqlXMeRBGUVUzG/brOH8kT22JkEhuuUJMNOqdGGiY/1684co6nH16+0YEhbOl1bg7nPrCNxsXZ4lygWAUsAqOYeoHAPGOsqAR/cUpfc/wCsdAmrOGQwG7L0aJ876PS8OC3ZYsY34lm0DacfWNbYLSDJQQahISeIoRxeMKF1jybXNS5QtkEsRUuwckb2ZI56RHKGotyV2bKda1g13w5O1VDEQDlbUly5IUs3lsokO+ZLAeQiWzbekTB4VlOTKDVBIxrSkJ0P4Ba4DC9qBQZSQQYD2p6mUnvUsTdJAmJpUJyUG3gjflLaFBnSpJfAu58x5QNRLCXXeMsmrj4Fa+H4To4YwyETmvhWRa1OQQUqZgAq8aF0ggEB3cNg2Jq0XFzCairhSQKkF2ulTPmBUnwhVcTFBVpKU/iOoFvFecPiaXXqp0tddsGeC1gskyYyli4nJJ+JhdIwLBmUxxYjBoZJpcikEZMo3Uucg4Psw0NOAiwC0JdhCIjbsaJLlkBqfM3Mkj0IjF7TtAmz1EgEAsl9Ehh9+cava9q7uSpQ+Ihk/wBxw8qmMXZbITnQDDCKcC5kxc/gO7R2kAyaUExyBom69MKjzjVTNry1rM4TlCWouAUG6zYpcAguNS7Rju00q/OlS04qHleWWx3B411ns4MkJ+VIYDJhQU4RTJKkIg5a5UNRtpCwohSVXCPCKM/wkg44ZA6RHaNvhaQlFUguTgSQ+WgPWEBpU+7aaYKF0tStAPWGy7P3bkUQol2xByOrNeB4bozQhscjVMJ2uWicPGAd+dWz5RUHZuUQwKgQ1XB9KUffDUqIUdA3W8YNFyTbNeXnpxbyjN48MdUJ8oz+0NlrkkKLFL/EMOBBwxz9YdJWHDYUjQ2lN4MaguDwIaMvZVFJIbBXt+sPhLUiPNi0PbsDTJz+E4gm6Txqn6xDcIx8s+EKvF+vblEomXgyqKBor2CvvFbPLTGJPTxOAw5H1iCdJUhTKSx9CNQWqDWHV9Midf2gGGi3Z1MlJxZQV5H9B5746jbOz6/ilkLSajVsjvBFeEcssi3SUcxvb4h5F46h2H7SJnSEylKadLF0g/MgBkqFQ9GBAOIBziXOnVlvj5HF7A6VIdakLdLCjipP5f6ci5xyrEe17eiWgJQQokXUpSOXkTex1MG9q2tAF2mHwgAAakAZ5lRaA+wFy51oWE1EtIL6kqYsd1B5aQlOlqZRKTnLdlCybAmrlqVMd7pYcd3EikaPZPZ5MtAvAXjU0zJJguqU6SnBwfvEoTrju88InnnlJUMjjSIJdiToIrWrYstaSKpfIfCTvS9fSCDCGNClN/RjKez9iS5TUCl/mI8mGA998X1EDc0NTCEfWMbbe51DlQ0nzjxivb7YJUsqfxYJG+OSvY4z/aK135ndg0Rj/c30+8U5Uul4sE5uzNv9POGSQCSSSCSSTxxMUu0k5SJN1OKyw0Az4OWA5xfGPEUIlLZyBFltt+1GbikFgToRcRu38o1qLQyWyp5nKMZsci+lBZlElT5AAk+Qg/seXMnpUlAdQqoEgUyJc6tSHZEuSfE/+gi22kiYVj5SDhmFA/pGjCBMlgb1gHgbyeRBV65PA/anZSehCpignAkpvAlgxcDM83hnZjajrFnW11dUly4UA4S/LcxbIkRzaauJjtOmSWZR+AjBwDofyH15vEiKgfT6Qu1LOpC1JUVCjODUgYNQOQxBGODHB61lmkMEm8BUJAKvIFmHM+sY43uhsMtbML2FFXUaCvKjxk5C7ynbGvO9+0G9pbRUEEFLUYcTRy2eNKtroH2bZyVBhmA+QD5l2g8caTbAzZdckkN7R9nzZy6SVy7xAKgUqBqyVjCowUKKpg8BGrhTqnvHfO0HZWTakqSu8k18SSHFdFAjH6xlZ/8ACKVW7aJr0xShVdWF3fAY/KjX5PcRk8Z3+C2OZybS6SlYJS9CPlLDBzh1VmjypJZxUDPFhv8ASCvabsxMscxlkLQWZYDA7jWh51rvgNInlCgpKrp1DdNFSkpK0IaadMQLYggYMdN2eW6LktYPiBqMWyfgXhjoXkApqgKZJ3gZci2GFQYrQujIojTN2bxb25ZUjOTU2i2q0qIYqJ3OW3PBLsltcWe1SyqiJl5CjkArA8l3XOjxnQ5z9fo8OIowbXXjhygXBSTTCU2nZ3mWD7xIoAlvPKMj2E7WibLEiaT3yEgJJ+dIp/yAFdQH1bWd4Cd8eJkg4SaZ60JKatClIDRE1YlUsN9PvEd4QKDFuwkKFDOK9stiJYdRbQYk8AMo1Js4dPmhIJUWSKv+nGkZS328zVk4CoSNANfcx7am1VTmySMEjVsVan9edC37SlyUsaqb4BieOg413RZjxtfsVOSofarUmUm+olgaDMnIfWM3NmTJ6lLSm8pVClIveHABjkG+sVrfb1TlXlHDAZAaa84TZdq7uYCNaxZGFK+yGWRTlXRYRZggV+M4qJw3DlnXllqOw4AnOVMVJUAKVNFFssATyjObQtCAp0KBfE1cZswxiuNqKRMQtNCggpJJqWq/HCmUdKLnGgoyUGdbtk9ktUuDRqesc32ts5A/HkLdJUboqlSFpLkMaiuWTRp/9flFlBRuqF5JBHhLDwrTli1aRne0FsExZCbtTeVdFLwFCCMSQancIRhi4uijM4yjsWpfamWuUlM9JC0sQtDKBLMxQSCHZmqOQYUv+oEpJuhZJ4JB1rjFQWALqTV/cbhGj7NdgROHeTSpCCfCAPGrCtQwTXSuTQ56IK2TVN8GXvzLRMAAdSqJCRyAAzMaaV2HtMpIV3SZhBHhSpK218L1NfSN5svYFns4BlS0pLF1M6y+LrNa7mi//MJQ2tG31pE0/K3qKGRwdvknEwKqMCT7mIJ1oCUk5gP5CBVitAlEpAJTfNSSSHdzWsVpu2S6aXlBTjJkkMUqyfLgYl0Nsr00O2nPC0ImhilRCVAsWckAHgthAtVtQT/25YYkMEJxBYnziO1WGYmXNUcFfiXXYXwC5IBp8Mt6vQ6xPsvY5Cb0wMpVboyev1aKFpitxTbYsqzpUHKJetZafPDdCmxS/wDalf8Aty97fLuggZVNGIhlpkMDvOHXKB1Js6ij/KSqeCUK/wC0j7RTsM6RNmKT3CHSCayZZdjX5eHODRwAoDroOPAQO2fZwtffOUoBVcBzFHW5q5agwaNUtmFLGOOy5L0lSgoVBEpCSC4IIYUO+kE0TyKEPzYxRn7Tlg0UFKGSReLbwmI/9RUo/hoKnzJA9n9/eMcXLk5OkFjbU5U94ZPtYAcJWdKDXeqAxkzln8QgJHyodzuUrTcPpW5cJq2tOZOkD6kgozPTrVOWCEJSjeVAnXHAUIgQrZSzVSkknMkknjT6wWSqunn5RCpXTQyK08G8sHHZD/FMO8JASPOp9YT/AKYs+Jlg51Jf3gkA8eSMiD0evSD1Mxwi+gcvs1Zv9hFP7vWsMPZqzGvdJ4C9r/fBYo9YRmjtT+meuL6QGmdlbPh3TAP868f+URHsrZyS8s7mWserxomOXPDyjwk0fjzMd7H9B9UfgBR2ckYXFti19WfHhFqT2Xs4xlrH/qH0c9c4MplNmMMOq4xMmTrWBeV/QfWl0DrHsWQG8JZJBIJJdqhwA5zpBTZdsmLVMWsFKBeASQLxqPETkKFhEUyUAXc59bolWg3WQzkDF2G8gVI8oVKVjEkXf5tggKoS71GFTXyEULdtJPdqWx8CgPPAgcWpDNpd5MN2WGuhjMIYAEAG6M1Y7g8Pl7ISpSBMdSUkXUYJejqIxJ4mBSSps5v4enKDqZy7+Yc8tYqy0+J8d5j21LeiWogh7xJAbjWlfIQMG01A+CUsPncVv/N/9TDoxdAOSQevkZDkd2P1+8PnWgDEgcT7DGM4doEuFTSnK7LSVqw3MACMHBhyLHeH/aWuhrOUw3/ho9vDHev6DfwMK25JdgbxLUSkk7qCsBwiYkkI7xsnUUnmgk6aReGz3l3SbgJS6Ui4m6/iASg4kBnJLAxdmlQlG4BeNEgMwowJejA5Y5QOpLgdGD5ZnrQu0kFJSohQYvLd88U19Iry7YEt3iKUqSX5JmAJZsgDjBjb+0riBLB8cylMkmnJ8BpWLEu0EoCWoABg+AA6pBxk6ugZRt1ZQlbUszMQR/cklPEBHg9IKyrdLWPApCsGAUAfI1iqdkylkugP/Sm7/wCJEV5nZpBFL/Pxf+QPvGPSwGmEZqFVpzfQ/pFZUx6fWmP2gYNhTZfwTCBk19PokkekQqFqR/XySon2MEorphJ1yFyOnhVcBu+kDbNtJZXcXLI8L3rqhnv46wU70mkc1QxNPgVk0yx8okloBpj5+rb4Y7DDrrzhvesaBufAwJ1FiRZSpwObAnzybGJZVmcteGenNhuiGRaqguQoYEV4gjMHMcIJHaMpipREtdHBapbLMhsD56QuTZrElbFc/EDwTQ56xDbNnlABYs4wyBo5D0xGsTy9uJPwqTzLAfXLWGTdouKzJR3MmvG8ovApyvcDcfY7KVJBBB6whq5RCmLPA60bdl2RYUZgCFk3gC/iZwpIDjceRyi1K25KtCLwUgg4G9V88WIPlHaHz0ZbJ3FRiRQjQ7xlzjwx64RTmEKa8pJIwUlaQvmSQCN0ORa7rupCgNFoSrjdvEHkRHaPht/S2pejx6SrxjiH84iTPQrBQPOvVIklDxBj8wzpjpGGMFWmfKKj+IkVOL7/AOlojK5JHimDg5w8sIzcyXOJJvAAEv4PakMV3owU/wDh6xYsf8ipTNSEy0p8E1KQMg7cw0Mn267LUpEyWpQalagEOMNCYy4tkwuHBbROZ5RFNXOYkqADYXa+of6Rvr+sDWbBFrXMmpCEjuwh1K/qySDi4iaftSVLJF4E0cJr+2kYSSJpvDKjMpsgKjiPeG2mzTEAXSA9DRy9Cxy/aB9CfY33uuAvYCbROM1agHNKtuYZsBT9o1KZaUhr6TQYkP68owlgBSlgpIAzIzpBJNoW/wASC+Tc9dYKcL2AUjWKCclofBiRhweFKtFJrvA8oyU2dML0TTcSfN4QGZok8j73uMK9X8h6/wCDWGYf6TzHlDjM3DzGf6xj1GYCKJ3Go+sL3sz/AG0HgSI71Ha/4NaPE9Gwckv5MYTuMBn1+/lGRM6Z/taZmPPMxMo8ifZo31P6brNd/JqbHd15Qv8ALm7WuDdCMr30xqyVEDRX/wCYkRals3cq4vGeuX0JTNMuyVdz9evvDZlnJbBW5SX94Ai1qp+GscFGHf6iofJNA/uOXOB0SC1Is2zYCSpK+7CmcLl/ClSSz1HwrDAhW5ji4DWvseju1XJVp7y74HmSSLwwvMXaLNp22oMQJjDieGcKrbExsZoc6H7w1a0hElBspyuxqGHeJtF5hRJksCwvVKna9Ew7Gyjgm1jgZP0MTHbEwDGb5HrSHy9tTMXmAPmnLyjW8gOiAOm9kD3qUpFr7u6SVEIvBT/CGUzXecG7FsNQBSFzSlqKnS0hQ/pDFyCMyYiHaBYLFUzH8n6axZRtdf51udZf6QLc2twoxinaCKbMR8274QBjxi7Z5VU1wIwbrSAg2yp6KrjWX6YRNZtuLcfDjh3ZGeELcJMK9z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20" name="Picture 4" descr="https://encrypted-tbn1.gstatic.com/images?q=tbn:ANd9GcQUpVsTZXudJTmOR9g_0A-UuSjpgtXtWKSzbGdCx0POSG5t7j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4339034" cy="301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Tri smery hudby v renesancii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err="1" smtClean="0"/>
              <a:t>Nizozemská</a:t>
            </a:r>
            <a:r>
              <a:rPr lang="sk-SK" sz="2800" dirty="0" smtClean="0"/>
              <a:t> škola – predstaviteľ </a:t>
            </a:r>
            <a:r>
              <a:rPr lang="sk-SK" sz="2800" dirty="0" err="1" smtClean="0"/>
              <a:t>Orlando</a:t>
            </a:r>
            <a:r>
              <a:rPr lang="sk-SK" sz="2800" dirty="0" smtClean="0"/>
              <a:t> di </a:t>
            </a:r>
            <a:r>
              <a:rPr lang="sk-SK" sz="2800" dirty="0" err="1" smtClean="0"/>
              <a:t>Lasso</a:t>
            </a:r>
            <a:endParaRPr lang="sk-SK" sz="2800" dirty="0"/>
          </a:p>
          <a:p>
            <a:r>
              <a:rPr lang="sk-SK" sz="2800" dirty="0" smtClean="0"/>
              <a:t>Benátska škola – Andrea a </a:t>
            </a:r>
            <a:r>
              <a:rPr lang="sk-SK" sz="2800" dirty="0" err="1" smtClean="0"/>
              <a:t>Giovanni</a:t>
            </a:r>
            <a:r>
              <a:rPr lang="sk-SK" sz="2800" dirty="0" smtClean="0"/>
              <a:t> </a:t>
            </a:r>
            <a:r>
              <a:rPr lang="sk-SK" sz="2800" dirty="0" err="1" smtClean="0"/>
              <a:t>Gabrielovci</a:t>
            </a:r>
            <a:endParaRPr lang="sk-SK" sz="2800" dirty="0" smtClean="0"/>
          </a:p>
          <a:p>
            <a:r>
              <a:rPr lang="sk-SK" sz="2800" dirty="0" smtClean="0"/>
              <a:t>Rímska škola – </a:t>
            </a:r>
            <a:r>
              <a:rPr lang="sk-SK" sz="2800" dirty="0" err="1" smtClean="0"/>
              <a:t>Giovanni</a:t>
            </a:r>
            <a:r>
              <a:rPr lang="sk-SK" sz="2800" dirty="0" smtClean="0"/>
              <a:t> </a:t>
            </a:r>
            <a:r>
              <a:rPr lang="sk-SK" sz="2800" dirty="0" err="1" smtClean="0"/>
              <a:t>Pales</a:t>
            </a:r>
            <a:r>
              <a:rPr lang="sk-SK" dirty="0" err="1" smtClean="0"/>
              <a:t>trina</a:t>
            </a:r>
            <a:endParaRPr lang="sk-SK" dirty="0" smtClean="0"/>
          </a:p>
        </p:txBody>
      </p:sp>
      <p:pic>
        <p:nvPicPr>
          <p:cNvPr id="6146" name="Picture 2" descr="Výsledok vyhľadávania obrázkov pre dopyt giovanni palestr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573" y="3582538"/>
            <a:ext cx="190023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giovanni gabrie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664" y="3582538"/>
            <a:ext cx="171449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ok vyhľadávania obrázkov pre dopyt Andrea gabrie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643314"/>
            <a:ext cx="215526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ok vyhľadávania obrázkov pre dopyt Orlando di Las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643314"/>
            <a:ext cx="176492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1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86874" cy="841248"/>
          </a:xfrm>
        </p:spPr>
        <p:txBody>
          <a:bodyPr>
            <a:normAutofit/>
          </a:bodyPr>
          <a:lstStyle/>
          <a:p>
            <a:r>
              <a:rPr lang="sk-SK" dirty="0" smtClean="0"/>
              <a:t>Giovanni da Palestrina</a:t>
            </a:r>
            <a:endParaRPr lang="sk-SK" dirty="0"/>
          </a:p>
        </p:txBody>
      </p:sp>
      <p:pic>
        <p:nvPicPr>
          <p:cNvPr id="10" name="Zástupný symbol obsahu 9" descr="772-Giovanni-Pierluigi-da-Palestrin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571612"/>
            <a:ext cx="3308013" cy="4214842"/>
          </a:xfrm>
        </p:spPr>
      </p:pic>
      <p:sp>
        <p:nvSpPr>
          <p:cNvPr id="11" name="BlokTextu 10"/>
          <p:cNvSpPr txBox="1"/>
          <p:nvPr/>
        </p:nvSpPr>
        <p:spPr>
          <a:xfrm>
            <a:off x="357158" y="1785926"/>
            <a:ext cx="4500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/>
              <a:t> stal sa trvalým vzorom   </a:t>
            </a:r>
          </a:p>
          <a:p>
            <a:r>
              <a:rPr lang="sk-SK" sz="2800" dirty="0" smtClean="0"/>
              <a:t>  umenia cirkevnej hudby</a:t>
            </a:r>
            <a:endParaRPr lang="en-IE" sz="2800" dirty="0" smtClean="0"/>
          </a:p>
          <a:p>
            <a:endParaRPr lang="en-IE" sz="2800" dirty="0" smtClean="0"/>
          </a:p>
          <a:p>
            <a:endParaRPr lang="en-IE" sz="2800" dirty="0" smtClean="0"/>
          </a:p>
          <a:p>
            <a:r>
              <a:rPr lang="en-IE" sz="2800" dirty="0" err="1" smtClean="0"/>
              <a:t>Jeho</a:t>
            </a:r>
            <a:r>
              <a:rPr lang="en-IE" sz="2800" dirty="0" smtClean="0"/>
              <a:t> </a:t>
            </a:r>
            <a:r>
              <a:rPr lang="en-IE" sz="2800" dirty="0" err="1" smtClean="0"/>
              <a:t>tvorba</a:t>
            </a:r>
            <a:r>
              <a:rPr lang="en-IE" sz="2800" dirty="0" smtClean="0"/>
              <a:t>:</a:t>
            </a:r>
            <a:endParaRPr lang="sk-SK" sz="2800" dirty="0" smtClean="0"/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omša </a:t>
            </a:r>
            <a:r>
              <a:rPr lang="sk-SK" sz="2800" b="1" dirty="0" smtClean="0"/>
              <a:t>Missa papaeMarcelli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/>
              <a:t> časť </a:t>
            </a:r>
            <a:r>
              <a:rPr lang="sk-SK" sz="2800" b="1" dirty="0" err="1" smtClean="0">
                <a:hlinkClick r:id="rId3"/>
              </a:rPr>
              <a:t>Sanctus</a:t>
            </a:r>
            <a:r>
              <a:rPr lang="sk-SK" sz="2800" b="1" dirty="0" smtClean="0"/>
              <a:t> (ukážka)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Orlando di lasso</a:t>
            </a:r>
            <a:endParaRPr lang="en-IE" dirty="0"/>
          </a:p>
        </p:txBody>
      </p:sp>
      <p:pic>
        <p:nvPicPr>
          <p:cNvPr id="6" name="Zástupný symbol obsahu 8" descr="gjRm6C1dtu3f4QiT87m9pnf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928802"/>
            <a:ext cx="3625653" cy="3273751"/>
          </a:xfrm>
          <a:prstGeom prst="rect">
            <a:avLst/>
          </a:prstGeom>
        </p:spPr>
      </p:pic>
      <p:sp>
        <p:nvSpPr>
          <p:cNvPr id="7" name="BlokTextu 12"/>
          <p:cNvSpPr txBox="1">
            <a:spLocks noGrp="1"/>
          </p:cNvSpPr>
          <p:nvPr>
            <p:ph idx="1"/>
          </p:nvPr>
        </p:nvSpPr>
        <p:spPr>
          <a:xfrm>
            <a:off x="304800" y="1554162"/>
            <a:ext cx="505301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Skladba </a:t>
            </a:r>
            <a:r>
              <a:rPr lang="sk-SK" sz="2400" dirty="0" smtClean="0">
                <a:hlinkClick r:id="rId3"/>
              </a:rPr>
              <a:t>Echo</a:t>
            </a:r>
            <a:r>
              <a:rPr lang="sk-SK" sz="2400" dirty="0" smtClean="0"/>
              <a:t> (ukážka)</a:t>
            </a:r>
            <a:endParaRPr lang="en-IE" sz="2400" dirty="0" smtClean="0"/>
          </a:p>
          <a:p>
            <a:endParaRPr lang="sk-SK" sz="2400" dirty="0" smtClean="0"/>
          </a:p>
          <a:p>
            <a:pPr>
              <a:buNone/>
            </a:pPr>
            <a:r>
              <a:rPr lang="sk-SK" sz="2800" i="1" dirty="0" smtClean="0"/>
              <a:t>Akým výrazovým prostriedkom</a:t>
            </a:r>
          </a:p>
          <a:p>
            <a:pPr>
              <a:buNone/>
            </a:pPr>
            <a:r>
              <a:rPr lang="sk-SK" sz="2800" i="1" dirty="0" smtClean="0"/>
              <a:t>vyjadril skladateľ názov </a:t>
            </a:r>
          </a:p>
          <a:p>
            <a:pPr>
              <a:buNone/>
            </a:pPr>
            <a:r>
              <a:rPr lang="sk-SK" sz="2800" i="1" dirty="0" smtClean="0"/>
              <a:t>skladby?</a:t>
            </a:r>
            <a:endParaRPr lang="sk-SK" sz="2800" i="1" dirty="0"/>
          </a:p>
        </p:txBody>
      </p:sp>
      <p:sp>
        <p:nvSpPr>
          <p:cNvPr id="8" name="BlokTextu 13"/>
          <p:cNvSpPr txBox="1"/>
          <p:nvPr/>
        </p:nvSpPr>
        <p:spPr>
          <a:xfrm>
            <a:off x="285720" y="4214818"/>
            <a:ext cx="4572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MADRIGÁL</a:t>
            </a:r>
            <a:r>
              <a:rPr lang="sk-SK" sz="2800" dirty="0" smtClean="0"/>
              <a:t> </a:t>
            </a:r>
            <a:r>
              <a:rPr lang="sk-SK" sz="2800" dirty="0" err="1" smtClean="0">
                <a:hlinkClick r:id="rId4"/>
              </a:rPr>
              <a:t>H.L.Hassler</a:t>
            </a:r>
            <a:r>
              <a:rPr lang="sk-SK" sz="2800" dirty="0" smtClean="0">
                <a:hlinkClick r:id="rId4"/>
              </a:rPr>
              <a:t> – </a:t>
            </a:r>
            <a:r>
              <a:rPr lang="sk-SK" sz="2800" dirty="0" err="1" smtClean="0">
                <a:hlinkClick r:id="rId4"/>
              </a:rPr>
              <a:t>Tanzen</a:t>
            </a:r>
            <a:r>
              <a:rPr lang="sk-SK" sz="2800" dirty="0" smtClean="0">
                <a:hlinkClick r:id="rId4"/>
              </a:rPr>
              <a:t> </a:t>
            </a:r>
            <a:r>
              <a:rPr lang="sk-SK" sz="2800" dirty="0" err="1" smtClean="0">
                <a:hlinkClick r:id="rId4"/>
              </a:rPr>
              <a:t>und</a:t>
            </a:r>
            <a:r>
              <a:rPr lang="sk-SK" sz="2800" dirty="0" smtClean="0">
                <a:hlinkClick r:id="rId4"/>
              </a:rPr>
              <a:t> </a:t>
            </a:r>
            <a:r>
              <a:rPr lang="sk-SK" sz="2800" dirty="0" err="1" smtClean="0">
                <a:hlinkClick r:id="rId4"/>
              </a:rPr>
              <a:t>springen</a:t>
            </a:r>
            <a:r>
              <a:rPr lang="sk-SK" sz="2800" dirty="0" smtClean="0">
                <a:hlinkClick r:id="rId4"/>
              </a:rPr>
              <a:t> </a:t>
            </a:r>
            <a:r>
              <a:rPr lang="sk-SK" sz="2800" dirty="0" smtClean="0"/>
              <a:t>(ukážka) – môžete sa pridať k spevu la, la, la, la...</a:t>
            </a:r>
            <a:endParaRPr lang="sk-SK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227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Cestovanie</vt:lpstr>
      <vt:lpstr>Renesančná hudba</vt:lpstr>
      <vt:lpstr>RENESANCIA 15.- 16.storočie -charakteristika obdobia </vt:lpstr>
      <vt:lpstr>Renesančné umenie</vt:lpstr>
      <vt:lpstr>Ideál krásy v renesancii</vt:lpstr>
      <vt:lpstr>Dóm vo Florencii</vt:lpstr>
      <vt:lpstr>Renesančná hudba</vt:lpstr>
      <vt:lpstr>Tri smery hudby v renesancii</vt:lpstr>
      <vt:lpstr>Giovanni da Palestrina</vt:lpstr>
      <vt:lpstr>Orlando di lasso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Renesančná hudba</dc:title>
  <dc:creator>Petka</dc:creator>
  <cp:lastModifiedBy>svobodova.ivana</cp:lastModifiedBy>
  <cp:revision>17</cp:revision>
  <dcterms:created xsi:type="dcterms:W3CDTF">2018-10-09T18:12:04Z</dcterms:created>
  <dcterms:modified xsi:type="dcterms:W3CDTF">2020-10-28T14:36:46Z</dcterms:modified>
</cp:coreProperties>
</file>