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78E9-E7F3-4ED1-9ACE-31E913A7CB93}" type="datetimeFigureOut">
              <a:rPr lang="en-US" smtClean="0"/>
              <a:t>11/12/2020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4E22F-CD60-408D-8488-2339C20DB14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E22F-CD60-408D-8488-2339C20DB144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pPr/>
              <a:t>12. 11. 2020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vobodova.ivan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Čím dýchajú?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001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8. Sýkorka veľká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3807866" cy="38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9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9. </a:t>
            </a:r>
            <a:r>
              <a:rPr lang="sk-SK" dirty="0" err="1" smtClean="0"/>
              <a:t>Kosatka</a:t>
            </a:r>
            <a:r>
              <a:rPr lang="sk-SK" dirty="0" smtClean="0"/>
              <a:t> dravá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962663" cy="396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31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10. Križiak obyčajný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6063253" cy="331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0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11. Pásomnica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854454" cy="38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84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12. Škľabka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817225" cy="29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12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Odpovede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 </a:t>
            </a:r>
            <a:r>
              <a:rPr lang="en-IE" dirty="0" err="1" smtClean="0"/>
              <a:t>napíš</a:t>
            </a:r>
            <a:r>
              <a:rPr lang="en-IE" dirty="0" smtClean="0"/>
              <a:t> do </a:t>
            </a:r>
            <a:r>
              <a:rPr lang="en-IE" dirty="0" err="1" smtClean="0"/>
              <a:t>zošita</a:t>
            </a:r>
            <a:r>
              <a:rPr lang="en-IE" dirty="0" smtClean="0"/>
              <a:t> a </a:t>
            </a:r>
            <a:r>
              <a:rPr lang="en-IE" dirty="0" err="1" smtClean="0"/>
              <a:t>pošli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mail </a:t>
            </a:r>
            <a:r>
              <a:rPr lang="en-IE" dirty="0" smtClean="0">
                <a:hlinkClick r:id="rId3"/>
              </a:rPr>
              <a:t>svobodova.ivana@gmail.com</a:t>
            </a:r>
            <a:r>
              <a:rPr lang="en-IE" dirty="0" smtClean="0"/>
              <a:t> do 20.11.2020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600200"/>
          </a:xfrm>
        </p:spPr>
        <p:txBody>
          <a:bodyPr/>
          <a:lstStyle/>
          <a:p>
            <a:r>
              <a:rPr lang="sk-SK" dirty="0" smtClean="0"/>
              <a:t>Úloha: napíš, čím dýcha nasledujúcich 12 živočíchov.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286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Nezmar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276872"/>
            <a:ext cx="5963329" cy="3096344"/>
          </a:xfrm>
        </p:spPr>
      </p:pic>
    </p:spTree>
    <p:extLst>
      <p:ext uri="{BB962C8B-B14F-4D97-AF65-F5344CB8AC3E}">
        <p14:creationId xmlns:p14="http://schemas.microsoft.com/office/powerpoint/2010/main" xmlns="" val="17037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Slimák záhradný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2348880"/>
            <a:ext cx="4761185" cy="3168352"/>
          </a:xfrm>
        </p:spPr>
      </p:pic>
    </p:spTree>
    <p:extLst>
      <p:ext uri="{BB962C8B-B14F-4D97-AF65-F5344CB8AC3E}">
        <p14:creationId xmlns:p14="http://schemas.microsoft.com/office/powerpoint/2010/main" xmlns="" val="26196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Rak riečny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798" y="2492896"/>
            <a:ext cx="3922403" cy="2938016"/>
          </a:xfrm>
        </p:spPr>
      </p:pic>
    </p:spTree>
    <p:extLst>
      <p:ext uri="{BB962C8B-B14F-4D97-AF65-F5344CB8AC3E}">
        <p14:creationId xmlns:p14="http://schemas.microsoft.com/office/powerpoint/2010/main" xmlns="" val="17059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Dážďovka zemná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AutoShape 2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480560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54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Včela medonosná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463401" cy="409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44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Žubrienka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635649" cy="357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64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 Vretenica severná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304824" cy="406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86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125</TotalTime>
  <Words>70</Words>
  <Application>Microsoft Office PowerPoint</Application>
  <PresentationFormat>On-screen Show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Exekutíva</vt:lpstr>
      <vt:lpstr>Čím dýchajú?</vt:lpstr>
      <vt:lpstr>Úloha: napíš, čím dýcha nasledujúcich 12 živočíchov.</vt:lpstr>
      <vt:lpstr>1. Nezmar</vt:lpstr>
      <vt:lpstr>2. Slimák záhradný</vt:lpstr>
      <vt:lpstr>3. Rak riečny</vt:lpstr>
      <vt:lpstr>4. Dážďovka zemná</vt:lpstr>
      <vt:lpstr>5. Včela medonosná</vt:lpstr>
      <vt:lpstr>6. Žubrienka </vt:lpstr>
      <vt:lpstr>7. Vretenica severná</vt:lpstr>
      <vt:lpstr>8. Sýkorka veľká</vt:lpstr>
      <vt:lpstr>9. Kosatka dravá</vt:lpstr>
      <vt:lpstr>10. Križiak obyčajný</vt:lpstr>
      <vt:lpstr>11. Pásomnica</vt:lpstr>
      <vt:lpstr>12. Škľabka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dýchajú?</dc:title>
  <dc:creator>zsbenadovo</dc:creator>
  <cp:lastModifiedBy>svobodova.ivana</cp:lastModifiedBy>
  <cp:revision>7</cp:revision>
  <dcterms:created xsi:type="dcterms:W3CDTF">2019-12-09T07:53:30Z</dcterms:created>
  <dcterms:modified xsi:type="dcterms:W3CDTF">2020-11-12T21:33:22Z</dcterms:modified>
</cp:coreProperties>
</file>