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60" r:id="rId4"/>
    <p:sldId id="259" r:id="rId5"/>
    <p:sldId id="266" r:id="rId6"/>
    <p:sldId id="261" r:id="rId7"/>
    <p:sldId id="263" r:id="rId8"/>
    <p:sldId id="264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79" d="100"/>
          <a:sy n="79" d="100"/>
        </p:scale>
        <p:origin x="-25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869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747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858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5531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08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46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0602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8456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126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456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648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00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54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490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272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788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470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764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g3VTmfXVdo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8QJyIbNCZM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FSK0ogeg4&amp;t=54s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www.youtube.com/watch?v=6WBUSS3pOl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vQ6oTVUmws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FYcMHZaQ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2800" dirty="0" smtClean="0"/>
              <a:t>Prostredníctvom hudby poznávame kultúru rôznych národov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NEMECKO</a:t>
            </a:r>
            <a:endParaRPr lang="sk-SK" sz="7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5338118"/>
            <a:ext cx="8825658" cy="535459"/>
          </a:xfrm>
        </p:spPr>
        <p:txBody>
          <a:bodyPr>
            <a:normAutofit/>
          </a:bodyPr>
          <a:lstStyle/>
          <a:p>
            <a:endParaRPr lang="sk-SK" cap="none" dirty="0"/>
          </a:p>
        </p:txBody>
      </p:sp>
    </p:spTree>
    <p:extLst>
      <p:ext uri="{BB962C8B-B14F-4D97-AF65-F5344CB8AC3E}">
        <p14:creationId xmlns:p14="http://schemas.microsoft.com/office/powerpoint/2010/main" xmlns="" val="35583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Štátna hymna Nemecka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54954" y="2603499"/>
            <a:ext cx="7565712" cy="2070101"/>
          </a:xfrm>
        </p:spPr>
        <p:txBody>
          <a:bodyPr>
            <a:normAutofit/>
          </a:bodyPr>
          <a:lstStyle/>
          <a:p>
            <a:r>
              <a:rPr lang="sk-SK" dirty="0" smtClean="0"/>
              <a:t>Autor:</a:t>
            </a:r>
            <a:endParaRPr lang="sk-SK" dirty="0"/>
          </a:p>
          <a:p>
            <a:pPr lvl="1"/>
            <a:r>
              <a:rPr lang="sk-SK" dirty="0"/>
              <a:t>t</a:t>
            </a:r>
            <a:r>
              <a:rPr lang="sk-SK" dirty="0" smtClean="0"/>
              <a:t>ext </a:t>
            </a:r>
            <a:r>
              <a:rPr lang="sk-SK" dirty="0"/>
              <a:t>zložil 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Heinrich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Hoffmann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von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Fallersleben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dirty="0" smtClean="0"/>
              <a:t>(1841) </a:t>
            </a:r>
          </a:p>
          <a:p>
            <a:pPr lvl="1"/>
            <a:r>
              <a:rPr lang="sk-SK" dirty="0" smtClean="0"/>
              <a:t>melódiu </a:t>
            </a:r>
            <a:r>
              <a:rPr lang="sk-SK" dirty="0"/>
              <a:t>zložil 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Joseph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Haydn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dirty="0" smtClean="0"/>
              <a:t>(1797)</a:t>
            </a:r>
          </a:p>
          <a:p>
            <a:pPr lvl="2"/>
            <a:r>
              <a:rPr lang="sk-SK" dirty="0" smtClean="0"/>
              <a:t>v </a:t>
            </a:r>
            <a:r>
              <a:rPr lang="sk-SK" dirty="0"/>
              <a:t>čase </a:t>
            </a:r>
            <a:r>
              <a:rPr lang="sk-SK" dirty="0" err="1"/>
              <a:t>napoleónskych</a:t>
            </a:r>
            <a:r>
              <a:rPr lang="sk-SK" dirty="0"/>
              <a:t> </a:t>
            </a:r>
            <a:r>
              <a:rPr lang="sk-SK" dirty="0" smtClean="0"/>
              <a:t>vojen ju </a:t>
            </a:r>
            <a:r>
              <a:rPr lang="sk-SK" dirty="0"/>
              <a:t>zložil ako „cisársku hymnu</a:t>
            </a:r>
            <a:r>
              <a:rPr lang="sk-SK" dirty="0" smtClean="0"/>
              <a:t>“</a:t>
            </a:r>
          </a:p>
          <a:p>
            <a:pPr lvl="2"/>
            <a:r>
              <a:rPr lang="sk-SK" dirty="0" smtClean="0"/>
              <a:t>J. </a:t>
            </a:r>
            <a:r>
              <a:rPr lang="sk-SK" dirty="0" err="1" smtClean="0"/>
              <a:t>Haydn</a:t>
            </a:r>
            <a:r>
              <a:rPr lang="sk-SK" dirty="0" smtClean="0"/>
              <a:t> je rakúsky skladateľ (do r.1806 bolo Nemecko a Rakúsko súčasťou Rímsko-nemeckej ríše)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30" name="Picture 6" descr="Nemecko Mapa Flag - Obrázok zdarma na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1115" y="2450919"/>
            <a:ext cx="4115483" cy="41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1319" y="4744248"/>
            <a:ext cx="1680744" cy="1825138"/>
          </a:xfrm>
          <a:prstGeom prst="rect">
            <a:avLst/>
          </a:prstGeom>
        </p:spPr>
      </p:pic>
      <p:pic>
        <p:nvPicPr>
          <p:cNvPr id="13" name="Picture 8" descr="Heinrich Hoffmann von Fallersleben | Discography | Disco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841" y="4741264"/>
            <a:ext cx="1348915" cy="183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4937810" y="5448119"/>
            <a:ext cx="362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Národné motto:</a:t>
            </a:r>
          </a:p>
          <a:p>
            <a:r>
              <a:rPr lang="sk-SK" i="1" dirty="0" smtClean="0"/>
              <a:t>Jednota, právo a sloboda.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xmlns="" val="36213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Štátna hymna Nemecka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54954" y="2314833"/>
            <a:ext cx="4535983" cy="861504"/>
          </a:xfrm>
        </p:spPr>
        <p:txBody>
          <a:bodyPr>
            <a:normAutofit fontScale="92500" lnSpcReduction="10000"/>
          </a:bodyPr>
          <a:lstStyle/>
          <a:p>
            <a:r>
              <a:rPr lang="sk-SK" i="1" dirty="0"/>
              <a:t>u</a:t>
            </a:r>
            <a:r>
              <a:rPr lang="sk-SK" i="1" dirty="0" smtClean="0"/>
              <a:t>kážka hymny Nemecka </a:t>
            </a:r>
            <a:r>
              <a:rPr lang="sk-SK" i="1" dirty="0">
                <a:hlinkClick r:id="rId2"/>
              </a:rPr>
              <a:t>https://</a:t>
            </a:r>
            <a:r>
              <a:rPr lang="sk-SK" i="1" dirty="0" smtClean="0">
                <a:hlinkClick r:id="rId2"/>
              </a:rPr>
              <a:t>www.youtube.com/watch?v=g3VTmfXVdoo</a:t>
            </a:r>
            <a:endParaRPr lang="sk-SK" i="1" dirty="0" smtClean="0"/>
          </a:p>
          <a:p>
            <a:pPr marL="0" indent="0">
              <a:buNone/>
            </a:pPr>
            <a:endParaRPr lang="sk-SK" i="1" dirty="0" smtClean="0"/>
          </a:p>
          <a:p>
            <a:endParaRPr lang="sk-SK" i="1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735" y="2284956"/>
            <a:ext cx="4565266" cy="4573044"/>
          </a:xfrm>
          <a:prstGeom prst="rect">
            <a:avLst/>
          </a:prstGeom>
        </p:spPr>
      </p:pic>
      <p:pic>
        <p:nvPicPr>
          <p:cNvPr id="11" name="Picture 2" descr="Library of germany logo image royalty free png fil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9309" y="3280649"/>
            <a:ext cx="2045757" cy="262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41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Svetoznáma tvorba Nemecka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61659" y="2447090"/>
            <a:ext cx="5690689" cy="3416300"/>
          </a:xfrm>
        </p:spPr>
        <p:txBody>
          <a:bodyPr>
            <a:normAutofit/>
          </a:bodyPr>
          <a:lstStyle/>
          <a:p>
            <a:r>
              <a:rPr lang="sk-SK" dirty="0" smtClean="0"/>
              <a:t>Nemecko nie je len najväčší štát EU, ale radíme ho aj medzi kultúrne veľmoci</a:t>
            </a:r>
            <a:endParaRPr lang="sk-SK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IE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IE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IE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IE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u="sng" dirty="0" smtClean="0">
                <a:solidFill>
                  <a:schemeClr val="tx2">
                    <a:lumMod val="75000"/>
                  </a:schemeClr>
                </a:solidFill>
              </a:rPr>
              <a:t>Hudobní </a:t>
            </a:r>
            <a:r>
              <a:rPr lang="sk-SK" u="sng" dirty="0" smtClean="0">
                <a:solidFill>
                  <a:schemeClr val="tx2">
                    <a:lumMod val="75000"/>
                  </a:schemeClr>
                </a:solidFill>
              </a:rPr>
              <a:t>skladatelia:</a:t>
            </a:r>
          </a:p>
          <a:p>
            <a:pPr marL="0" indent="0">
              <a:buNone/>
            </a:pPr>
            <a:endParaRPr lang="sk-SK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k-SK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9491" y="3162132"/>
            <a:ext cx="1134247" cy="1440000"/>
          </a:xfrm>
          <a:prstGeom prst="rect">
            <a:avLst/>
          </a:prstGeom>
        </p:spPr>
      </p:pic>
      <p:pic>
        <p:nvPicPr>
          <p:cNvPr id="3074" name="Picture 2" descr="Johann Sebastian Bach –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4187" y="3113308"/>
            <a:ext cx="119144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orge Frideric Handel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9423" y="4889496"/>
            <a:ext cx="119090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l Maria von Weber – Wikiped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9518" y="4917516"/>
            <a:ext cx="110484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chubert, Schumann, and the Spirochete | Hektoen Internation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5282" y="2993771"/>
            <a:ext cx="148363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ile:Richard Wagner by Caesar Willich ca 1862.jpg - Wikimedia Comm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1400" y="4870588"/>
            <a:ext cx="119531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arl Orff fotk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0430" y="294564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68348" y="4531712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J. S. Bach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0620" y="6344289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G. F. Händel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54970" y="4519682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L. van Beethoven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38875" y="4483586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C. M. Weber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17560" y="6324419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R. Schumann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56919" y="6336450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R. Wagner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067396" y="4387334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C. Orff</a:t>
            </a:r>
          </a:p>
        </p:txBody>
      </p:sp>
    </p:spTree>
    <p:extLst>
      <p:ext uri="{BB962C8B-B14F-4D97-AF65-F5344CB8AC3E}">
        <p14:creationId xmlns:p14="http://schemas.microsoft.com/office/powerpoint/2010/main" xmlns="" val="22419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Felix </a:t>
            </a:r>
            <a:r>
              <a:rPr lang="sk-SK" b="1" dirty="0" err="1" smtClean="0"/>
              <a:t>Mendelssohn-Bartholdy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54954" y="2603500"/>
            <a:ext cx="9269206" cy="3416300"/>
          </a:xfrm>
        </p:spPr>
        <p:txBody>
          <a:bodyPr/>
          <a:lstStyle/>
          <a:p>
            <a:r>
              <a:rPr lang="sk-SK" dirty="0"/>
              <a:t>p</a:t>
            </a:r>
            <a:r>
              <a:rPr lang="sk-SK" dirty="0" smtClean="0"/>
              <a:t>redstaviteľ nemeckého romantizmu</a:t>
            </a:r>
          </a:p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Sen noci svätojánskej </a:t>
            </a:r>
            <a:r>
              <a:rPr lang="sk-SK" dirty="0" smtClean="0">
                <a:solidFill>
                  <a:schemeClr val="tx1"/>
                </a:solidFill>
              </a:rPr>
              <a:t>– najpopulárnejšie dielo, ktoré napísal ako 15-ročný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s</a:t>
            </a:r>
            <a:r>
              <a:rPr lang="sk-SK" dirty="0" smtClean="0">
                <a:solidFill>
                  <a:schemeClr val="tx1"/>
                </a:solidFill>
              </a:rPr>
              <a:t>uita k Shakespearovej rovnomennej hre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posledná časť skladby 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Svadobný pochod </a:t>
            </a:r>
            <a:r>
              <a:rPr lang="sk-SK" dirty="0" smtClean="0">
                <a:solidFill>
                  <a:schemeClr val="tx1"/>
                </a:solidFill>
              </a:rPr>
              <a:t>predstavuje hymnu veľkej lásky</a:t>
            </a:r>
          </a:p>
          <a:p>
            <a:pPr lvl="2"/>
            <a:r>
              <a:rPr lang="sk-SK" dirty="0">
                <a:solidFill>
                  <a:schemeClr val="tx1"/>
                </a:solidFill>
              </a:rPr>
              <a:t>č</a:t>
            </a:r>
            <a:r>
              <a:rPr lang="sk-SK" dirty="0" smtClean="0">
                <a:solidFill>
                  <a:schemeClr val="tx1"/>
                </a:solidFill>
              </a:rPr>
              <a:t>asto sa hráva</a:t>
            </a:r>
          </a:p>
          <a:p>
            <a:pPr lvl="2"/>
            <a:r>
              <a:rPr lang="sk-SK" dirty="0" smtClean="0">
                <a:solidFill>
                  <a:schemeClr val="tx1"/>
                </a:solidFill>
              </a:rPr>
              <a:t>prvýkrát znel oficiálne na svadbe anglickej princeznej Viktórie (1858)</a:t>
            </a:r>
          </a:p>
          <a:p>
            <a:pPr lvl="2"/>
            <a:r>
              <a:rPr lang="sk-SK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sk-SK" dirty="0" smtClean="0">
                <a:solidFill>
                  <a:schemeClr val="tx1"/>
                </a:solidFill>
                <a:hlinkClick r:id="rId2"/>
              </a:rPr>
              <a:t>www.youtube.com/watch?v=8QJyIbNCZMk</a:t>
            </a:r>
            <a:endParaRPr lang="sk-SK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sk-SK" dirty="0" smtClean="0">
              <a:solidFill>
                <a:schemeClr val="tx1"/>
              </a:solidFill>
            </a:endParaRPr>
          </a:p>
        </p:txBody>
      </p:sp>
      <p:pic>
        <p:nvPicPr>
          <p:cNvPr id="8" name="Picture 2" descr="Felix Mendelssohn-Bartholdy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1373" y="947920"/>
            <a:ext cx="1418592" cy="1828801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edding of Victoria, Princess Royal and Friedrich III, Germa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8551" y="4432301"/>
            <a:ext cx="180423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24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Carl</a:t>
            </a:r>
            <a:r>
              <a:rPr lang="sk-SK" b="1" dirty="0" smtClean="0"/>
              <a:t> </a:t>
            </a:r>
            <a:r>
              <a:rPr lang="sk-SK" b="1" dirty="0" err="1" smtClean="0"/>
              <a:t>Orff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k najhranejšiemu dielu patrí skladba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Carmina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Burana</a:t>
            </a:r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sk-SK" i="1" dirty="0">
                <a:solidFill>
                  <a:schemeClr val="tx1"/>
                </a:solidFill>
              </a:rPr>
              <a:t>p</a:t>
            </a:r>
            <a:r>
              <a:rPr lang="sk-SK" i="1" dirty="0" smtClean="0">
                <a:solidFill>
                  <a:schemeClr val="tx1"/>
                </a:solidFill>
              </a:rPr>
              <a:t>ôsobivá skladba - často používaná v reklamách</a:t>
            </a:r>
          </a:p>
          <a:p>
            <a:pPr lvl="1"/>
            <a:r>
              <a:rPr lang="sk-SK" i="1" dirty="0">
                <a:solidFill>
                  <a:schemeClr val="tx1"/>
                </a:solidFill>
              </a:rPr>
              <a:t>z</a:t>
            </a:r>
            <a:r>
              <a:rPr lang="sk-SK" i="1" dirty="0" smtClean="0">
                <a:solidFill>
                  <a:schemeClr val="tx1"/>
                </a:solidFill>
              </a:rPr>
              <a:t>hudobnená báseň z 13.storočia</a:t>
            </a:r>
          </a:p>
          <a:p>
            <a:pPr lvl="1"/>
            <a:r>
              <a:rPr lang="sk-SK" i="1" dirty="0" smtClean="0">
                <a:solidFill>
                  <a:schemeClr val="tx1"/>
                </a:solidFill>
              </a:rPr>
              <a:t>typicky zdôraznený rytmus podporený bicími </a:t>
            </a:r>
            <a:r>
              <a:rPr lang="sk-SK" i="1" dirty="0" smtClean="0">
                <a:solidFill>
                  <a:schemeClr val="tx1"/>
                </a:solidFill>
              </a:rPr>
              <a:t>nástrojmi</a:t>
            </a:r>
            <a:endParaRPr lang="sk-SK" i="1" dirty="0" smtClean="0">
              <a:solidFill>
                <a:schemeClr val="tx1"/>
              </a:solidFill>
            </a:endParaRPr>
          </a:p>
          <a:p>
            <a:pPr lvl="1"/>
            <a:r>
              <a:rPr lang="sk-SK" i="1" dirty="0">
                <a:solidFill>
                  <a:schemeClr val="tx1"/>
                </a:solidFill>
              </a:rPr>
              <a:t>z</a:t>
            </a:r>
            <a:r>
              <a:rPr lang="sk-SK" i="1" dirty="0" smtClean="0">
                <a:solidFill>
                  <a:schemeClr val="tx1"/>
                </a:solidFill>
              </a:rPr>
              <a:t>náma časť </a:t>
            </a:r>
            <a:r>
              <a:rPr lang="sk-SK" b="1" i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Ó, Fortuna </a:t>
            </a:r>
            <a:r>
              <a:rPr lang="sk-SK" b="1" i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sk-SK" b="1" i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https://www.youtube.com/watch?v=GXFSK0ogeg4&amp;t=54s</a:t>
            </a:r>
            <a:endParaRPr lang="sk-SK" i="1" dirty="0" smtClean="0">
              <a:solidFill>
                <a:schemeClr val="tx1"/>
              </a:solidFill>
            </a:endParaRPr>
          </a:p>
          <a:p>
            <a:pPr lvl="1"/>
            <a:r>
              <a:rPr lang="sk-SK" i="1" dirty="0">
                <a:solidFill>
                  <a:schemeClr val="tx1"/>
                </a:solidFill>
              </a:rPr>
              <a:t>t</a:t>
            </a:r>
            <a:r>
              <a:rPr lang="sk-SK" i="1" dirty="0" smtClean="0">
                <a:solidFill>
                  <a:schemeClr val="tx1"/>
                </a:solidFill>
              </a:rPr>
              <a:t>úto skladbu využil aj DJ </a:t>
            </a:r>
            <a:r>
              <a:rPr lang="sk-SK" i="1" dirty="0" err="1" smtClean="0">
                <a:solidFill>
                  <a:schemeClr val="tx1"/>
                </a:solidFill>
              </a:rPr>
              <a:t>Tiesto</a:t>
            </a:r>
            <a:r>
              <a:rPr lang="sk-SK" i="1" dirty="0">
                <a:solidFill>
                  <a:schemeClr val="tx1"/>
                </a:solidFill>
              </a:rPr>
              <a:t> : </a:t>
            </a:r>
            <a:r>
              <a:rPr lang="sk-SK" i="1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sk-SK" i="1" dirty="0" smtClean="0">
                <a:solidFill>
                  <a:schemeClr val="tx1"/>
                </a:solidFill>
                <a:hlinkClick r:id="rId4"/>
              </a:rPr>
              <a:t>www.youtube.com/watch?v=vQ6oTVUmws0</a:t>
            </a:r>
            <a:endParaRPr lang="sk-SK" i="1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Orff</a:t>
            </a:r>
            <a:r>
              <a:rPr lang="sk-SK" dirty="0" smtClean="0">
                <a:solidFill>
                  <a:schemeClr val="tx1"/>
                </a:solidFill>
              </a:rPr>
              <a:t> sa venoval hudobnému vzdelávaniu detí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poznáme jeho sadu detských hudobných nástrojov = </a:t>
            </a:r>
            <a:r>
              <a:rPr lang="sk-SK" dirty="0" err="1" smtClean="0">
                <a:solidFill>
                  <a:schemeClr val="tx1"/>
                </a:solidFill>
              </a:rPr>
              <a:t>Orffove</a:t>
            </a:r>
            <a:r>
              <a:rPr lang="sk-SK" dirty="0" smtClean="0">
                <a:solidFill>
                  <a:schemeClr val="tx1"/>
                </a:solidFill>
              </a:rPr>
              <a:t> nástroje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spracoval detskú ľudovú hru </a:t>
            </a:r>
            <a:r>
              <a:rPr lang="sk-SK" dirty="0" err="1" smtClean="0">
                <a:solidFill>
                  <a:schemeClr val="tx1"/>
                </a:solidFill>
              </a:rPr>
              <a:t>Tanzliederquodlibet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12" descr="Carl Orff fot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9166" y="947920"/>
            <a:ext cx="1860767" cy="2481023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RFF C. CARMINA BURANA / Z.Kloubová, V.Doležal, I.Kusnjer / PSO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67" y="3135360"/>
            <a:ext cx="1576340" cy="15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ytmické hudobné nástroje | Veľký set Orffových nástrojov I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8058" y="4313529"/>
            <a:ext cx="2263942" cy="212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69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Berlínska filharmónia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237524" y="5310874"/>
            <a:ext cx="687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 modernej sále skúša jeden z najlepších orchestrov sveta.</a:t>
            </a:r>
            <a:endParaRPr lang="sk-SK" dirty="0"/>
          </a:p>
        </p:txBody>
      </p:sp>
      <p:pic>
        <p:nvPicPr>
          <p:cNvPr id="6148" name="Picture 4" descr="Erfolgsreihe „Jazz at Berlin Philharmonic“ geht in achte Sais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708" y="1831202"/>
            <a:ext cx="4727311" cy="323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erlínska Filharmónia - priamy prenos – program a vstupenky online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5086" y="4030895"/>
            <a:ext cx="3956314" cy="222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18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Naučme sa....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398" y="2319867"/>
            <a:ext cx="9965669" cy="4445000"/>
          </a:xfrm>
        </p:spPr>
        <p:txBody>
          <a:bodyPr>
            <a:normAutofit/>
          </a:bodyPr>
          <a:lstStyle/>
          <a:p>
            <a:r>
              <a:rPr lang="sk-SK" dirty="0" smtClean="0"/>
              <a:t>K najznámejším ľudovým piesňam Nemecka patrí veselá skladbička 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 </a:t>
            </a:r>
            <a:r>
              <a:rPr lang="sk-SK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Klappert</a:t>
            </a:r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die</a:t>
            </a:r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ü</a:t>
            </a:r>
            <a:r>
              <a:rPr lang="sk-SK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hle</a:t>
            </a:r>
            <a:r>
              <a:rPr lang="sk-S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sk-SK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</a:t>
            </a:r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www.youtube.com/watch?v=LFYcMHZaQEs</a:t>
            </a:r>
            <a:endParaRPr lang="sk-SK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sk-SK" dirty="0" smtClean="0"/>
              <a:t>Slovenský text pozri v učebnici /</a:t>
            </a:r>
            <a:r>
              <a:rPr lang="sk-SK" b="1" dirty="0" smtClean="0">
                <a:solidFill>
                  <a:schemeClr val="tx2">
                    <a:lumMod val="50000"/>
                  </a:schemeClr>
                </a:solidFill>
              </a:rPr>
              <a:t>MLYNY</a:t>
            </a:r>
            <a:r>
              <a:rPr lang="sk-SK" dirty="0" smtClean="0"/>
              <a:t>: </a:t>
            </a:r>
          </a:p>
          <a:p>
            <a:pPr lvl="1">
              <a:buFont typeface="+mj-lt"/>
              <a:buAutoNum type="arabicPeriod"/>
            </a:pPr>
            <a:r>
              <a:rPr lang="sk-SK" dirty="0" smtClean="0"/>
              <a:t>Už klepoce mlynček na potôčku sám, klip, klap!</a:t>
            </a:r>
          </a:p>
          <a:p>
            <a:pPr marL="0" indent="0">
              <a:buNone/>
            </a:pPr>
            <a:r>
              <a:rPr lang="sk-SK" dirty="0" smtClean="0"/>
              <a:t>	A noc i deň mlynárik postáva tam, klip, klap!</a:t>
            </a:r>
          </a:p>
          <a:p>
            <a:pPr marL="0" indent="0">
              <a:buNone/>
            </a:pPr>
            <a:r>
              <a:rPr lang="sk-SK" dirty="0" smtClean="0"/>
              <a:t>	On namelie múky na bielučký chlieb, keď bude dosť chleba, nuž nebude 	bied!</a:t>
            </a:r>
          </a:p>
          <a:p>
            <a:pPr marL="0" indent="0">
              <a:buNone/>
            </a:pPr>
            <a:r>
              <a:rPr lang="sk-SK" dirty="0" smtClean="0"/>
              <a:t>	Klip, klap! Klip, klap! Klip, klap!</a:t>
            </a:r>
          </a:p>
          <a:p>
            <a:pPr lvl="1">
              <a:buFont typeface="+mj-lt"/>
              <a:buAutoNum type="arabicPeriod" startAt="2"/>
            </a:pPr>
            <a:r>
              <a:rPr lang="sk-SK" dirty="0" smtClean="0"/>
              <a:t>A krúti sa koleso, krúti sa mlyn, klip, klap!</a:t>
            </a:r>
          </a:p>
          <a:p>
            <a:pPr marL="0" indent="0">
              <a:buNone/>
            </a:pPr>
            <a:r>
              <a:rPr lang="sk-SK" dirty="0" smtClean="0"/>
              <a:t>	A melie sa pšenička, melie pod ním, klip, klap!</a:t>
            </a:r>
          </a:p>
          <a:p>
            <a:pPr marL="0" indent="0">
              <a:buNone/>
            </a:pPr>
            <a:r>
              <a:rPr lang="sk-SK" dirty="0" smtClean="0"/>
              <a:t>	Už pečú sa koláče zo všetkých strán, čo najväčšmi pochutia, detičky, vám!</a:t>
            </a:r>
          </a:p>
          <a:p>
            <a:pPr marL="0" indent="0">
              <a:buNone/>
            </a:pPr>
            <a:r>
              <a:rPr lang="sk-SK" dirty="0" smtClean="0"/>
              <a:t>	Klip</a:t>
            </a:r>
            <a:r>
              <a:rPr lang="sk-SK" dirty="0"/>
              <a:t>, klap! Klip, klap! Klip, klap!</a:t>
            </a:r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24860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ĎAKUJEM ZA POZORNOSŤ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ón − zasadacia miestnosť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ón − zasadacia miestnosť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 − zasadacia miestnosť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337</TotalTime>
  <Words>218</Words>
  <Application>Microsoft Office PowerPoint</Application>
  <PresentationFormat>Custom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Ión − zasadacia miestnosť</vt:lpstr>
      <vt:lpstr>Prostredníctvom hudby poznávame kultúru rôznych národov NEMECKO</vt:lpstr>
      <vt:lpstr>Štátna hymna Nemecka</vt:lpstr>
      <vt:lpstr>Štátna hymna Nemecka</vt:lpstr>
      <vt:lpstr>Svetoznáma tvorba Nemecka</vt:lpstr>
      <vt:lpstr>Felix Mendelssohn-Bartholdy</vt:lpstr>
      <vt:lpstr>Carl Orff</vt:lpstr>
      <vt:lpstr>Berlínska filharmónia</vt:lpstr>
      <vt:lpstr>Naučme sa....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Prostredníctvom hudby poznávame kultúru rôznych národov RAKÚSKO</dc:title>
  <dc:creator>Petka</dc:creator>
  <cp:lastModifiedBy>svobodova.ivana</cp:lastModifiedBy>
  <cp:revision>30</cp:revision>
  <dcterms:created xsi:type="dcterms:W3CDTF">2020-03-20T09:47:13Z</dcterms:created>
  <dcterms:modified xsi:type="dcterms:W3CDTF">2021-02-12T21:09:04Z</dcterms:modified>
</cp:coreProperties>
</file>