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2AE306-DF9D-4717-865B-6CCE1D0B3011}" v="2" dt="2020-12-12T17:07:19.022"/>
    <p1510:client id="{8FD24A72-054D-463B-92B6-7B311A4E87DD}" v="142" dt="2020-12-14T14:22:44.647"/>
    <p1510:client id="{913B4719-0635-40A2-BB01-CCD13DC64E66}" v="2391" dt="2020-12-11T16:05:30.272"/>
    <p1510:client id="{B60BCA8C-8755-45A2-A418-E3D9A74EF836}" v="22" dt="2020-12-15T13:26:57.863"/>
    <p1510:client id="{E2D4E2B4-86AD-43E1-9AF4-C38CD327322A}" v="541" dt="2020-12-14T13:52:56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20.12.2020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englishissimple.pl/boze-narodzenie-w-wielkiej-brytanii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2EA760-1A0C-48F0-B60D-21255E446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>
                <a:cs typeface="Calibri Light"/>
              </a:rPr>
              <a:t>BOŻE NARODZENIE W WIELKIEJ BRYTANII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1390A6C-0574-42B3-9D8B-A307D7305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2000" dirty="0">
                <a:ea typeface="+mn-lt"/>
                <a:cs typeface="+mn-lt"/>
              </a:rPr>
              <a:t>W Wielkiej Brytanii święta Bożego Narodzenia wyglądają trochę inaczej niż w Polsce. W tej prezentacji zobaczycie jak wyglądają święta w tym pięknym kraju.</a:t>
            </a:r>
          </a:p>
          <a:p>
            <a:endParaRPr lang="pl-PL" sz="2000" dirty="0">
              <a:cs typeface="Calibri" panose="020F0502020204030204"/>
            </a:endParaRPr>
          </a:p>
          <a:p>
            <a:endParaRPr lang="pl-PL" sz="2000" dirty="0">
              <a:cs typeface="Calibri" panose="020F0502020204030204"/>
            </a:endParaRPr>
          </a:p>
          <a:p>
            <a:endParaRPr lang="pl-PL" sz="2000" dirty="0">
              <a:cs typeface="Calibri" panose="020F0502020204030204"/>
            </a:endParaRPr>
          </a:p>
          <a:p>
            <a:r>
              <a:rPr lang="pl-PL" sz="2000" dirty="0">
                <a:cs typeface="Calibri" panose="020F0502020204030204"/>
              </a:rPr>
              <a:t>Julita Radwan kl.4 </a:t>
            </a:r>
          </a:p>
        </p:txBody>
      </p:sp>
      <p:pic>
        <p:nvPicPr>
          <p:cNvPr id="8" name="Obraz 8">
            <a:extLst>
              <a:ext uri="{FF2B5EF4-FFF2-40B4-BE49-F238E27FC236}">
                <a16:creationId xmlns:a16="http://schemas.microsoft.com/office/drawing/2014/main" id="{2FB6D790-EFB6-4088-B98B-1AE8DBEB35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3862" b="13862"/>
          <a:stretch/>
        </p:blipFill>
        <p:spPr/>
      </p:pic>
    </p:spTree>
    <p:extLst>
      <p:ext uri="{BB962C8B-B14F-4D97-AF65-F5344CB8AC3E}">
        <p14:creationId xmlns:p14="http://schemas.microsoft.com/office/powerpoint/2010/main" val="191660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B78BC8-EA88-4B52-ABF1-308D4071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883" y="188564"/>
            <a:ext cx="10515600" cy="1325563"/>
          </a:xfrm>
        </p:spPr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Święty Mikołaj- Santa Claus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D1441B-8FBA-4D1C-A66E-5B4F3290B3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W wigilijny wieczór dzieci w Wielkiej Brytanii zawieszają na kominku lub łóżkach specjalne skarpety z nadzieją, że następnego dnia znajdą w nich prezenty od Świętego Mikołaja.</a:t>
            </a:r>
            <a:endParaRPr lang="pl-PL" dirty="0"/>
          </a:p>
        </p:txBody>
      </p:sp>
      <p:pic>
        <p:nvPicPr>
          <p:cNvPr id="5" name="Obraz 5" descr="Obraz zawierający trawa, mały, małe, siedzi&#10;&#10;Opis wygenerowany automatycznie">
            <a:extLst>
              <a:ext uri="{FF2B5EF4-FFF2-40B4-BE49-F238E27FC236}">
                <a16:creationId xmlns:a16="http://schemas.microsoft.com/office/drawing/2014/main" id="{DE51CA8D-46AD-4599-A56A-419271ADC5E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3212" y="1828084"/>
            <a:ext cx="5887843" cy="4207029"/>
          </a:xfrm>
        </p:spPr>
      </p:pic>
    </p:spTree>
    <p:extLst>
      <p:ext uri="{BB962C8B-B14F-4D97-AF65-F5344CB8AC3E}">
        <p14:creationId xmlns:p14="http://schemas.microsoft.com/office/powerpoint/2010/main" val="178672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AD4D29-B08B-4680-BDD7-450D7006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Tradycyjne danie Wigilijne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626B42-1F23-4DE7-9D3C-0865B213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90455"/>
            <a:ext cx="5157787" cy="368572"/>
          </a:xfrm>
        </p:spPr>
        <p:txBody>
          <a:bodyPr>
            <a:normAutofit fontScale="92500" lnSpcReduction="10000"/>
          </a:bodyPr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2E24F78-3927-43A9-834D-3FE6CAA0B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9027"/>
            <a:ext cx="5157787" cy="41306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Tradycyjny posiłek świąteczny w Wielkiej Brytanii to nadziewany, pieczony indyk lub gęś. Ponadto Brytyjczycy jędzą brukselkę, pieczone ziemniaki, sos żurawinowy, orzechowe nadzienie i kiełbaski zawinięte w bekon.</a:t>
            </a:r>
            <a:endParaRPr lang="pl-PL" dirty="0">
              <a:cs typeface="Calibri" panose="020F0502020204030204"/>
            </a:endParaRP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93868C0-7B96-4E53-928F-380D27668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90455"/>
            <a:ext cx="5183188" cy="470791"/>
          </a:xfrm>
        </p:spPr>
        <p:txBody>
          <a:bodyPr>
            <a:normAutofit fontScale="92500" lnSpcReduction="10000"/>
          </a:bodyPr>
          <a:lstStyle/>
          <a:p>
            <a:r>
              <a:rPr lang="pl-PL" b="0" dirty="0" err="1">
                <a:ea typeface="+mn-lt"/>
                <a:cs typeface="+mn-lt"/>
              </a:rPr>
              <a:t>roast</a:t>
            </a:r>
            <a:r>
              <a:rPr lang="pl-PL" b="0" dirty="0">
                <a:ea typeface="+mn-lt"/>
                <a:cs typeface="+mn-lt"/>
              </a:rPr>
              <a:t> </a:t>
            </a:r>
            <a:r>
              <a:rPr lang="pl-PL" b="0" dirty="0" err="1">
                <a:ea typeface="+mn-lt"/>
                <a:cs typeface="+mn-lt"/>
              </a:rPr>
              <a:t>turkey</a:t>
            </a:r>
            <a:r>
              <a:rPr lang="pl-PL" b="0" dirty="0">
                <a:ea typeface="+mn-lt"/>
                <a:cs typeface="+mn-lt"/>
              </a:rPr>
              <a:t>- pieczony indyk</a:t>
            </a:r>
            <a:endParaRPr lang="pl-PL" dirty="0"/>
          </a:p>
        </p:txBody>
      </p:sp>
      <p:pic>
        <p:nvPicPr>
          <p:cNvPr id="7" name="Obraz 7" descr="Obraz zawierający żywność, talerz, wewnątrz, stół&#10;&#10;Opis wygenerowany automatycznie">
            <a:extLst>
              <a:ext uri="{FF2B5EF4-FFF2-40B4-BE49-F238E27FC236}">
                <a16:creationId xmlns:a16="http://schemas.microsoft.com/office/drawing/2014/main" id="{C79469FB-F6E5-42C1-8AEB-F50188C6C79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5085" y="2866117"/>
            <a:ext cx="5233174" cy="2172629"/>
          </a:xfrm>
        </p:spPr>
      </p:pic>
    </p:spTree>
    <p:extLst>
      <p:ext uri="{BB962C8B-B14F-4D97-AF65-F5344CB8AC3E}">
        <p14:creationId xmlns:p14="http://schemas.microsoft.com/office/powerpoint/2010/main" val="333207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B67D59-FD21-4E68-B12E-4F194FAEE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A co na deser?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56AA1F-519C-4F4D-A3BA-92DBA78D4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90455"/>
            <a:ext cx="5157787" cy="489377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035FFCC-74D4-492B-B7A3-AB5D63A9B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9832"/>
            <a:ext cx="5157787" cy="40098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Brytyjczycy mają kilka typowo świątecznych deserów. Przede wszystkim na deser jedzą świąteczny pudding. To ciemne ciasto nasączone alkoholem z dużą ilością rodzynek, orzechów i wiśni.</a:t>
            </a:r>
            <a:endParaRPr lang="pl-PL" dirty="0">
              <a:cs typeface="Calibri" panose="020F0502020204030204"/>
            </a:endParaRP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8DE173F-74A7-47CD-A828-77E7BA90B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b="0" dirty="0" err="1">
                <a:ea typeface="+mn-lt"/>
                <a:cs typeface="+mn-lt"/>
              </a:rPr>
              <a:t>christmas</a:t>
            </a:r>
            <a:r>
              <a:rPr lang="pl-PL" b="0" dirty="0">
                <a:ea typeface="+mn-lt"/>
                <a:cs typeface="+mn-lt"/>
              </a:rPr>
              <a:t> pudding -budyń bożonarodzeniowy</a:t>
            </a:r>
            <a:endParaRPr lang="pl-PL" dirty="0" err="1"/>
          </a:p>
        </p:txBody>
      </p:sp>
      <p:pic>
        <p:nvPicPr>
          <p:cNvPr id="7" name="Obraz 7" descr="Obraz zawierający tort, żywność, stół, urodziny&#10;&#10;Opis wygenerowany automatycznie">
            <a:extLst>
              <a:ext uri="{FF2B5EF4-FFF2-40B4-BE49-F238E27FC236}">
                <a16:creationId xmlns:a16="http://schemas.microsoft.com/office/drawing/2014/main" id="{30B6DA4C-3E14-46EF-A560-CE455CFB851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5203" y="2647389"/>
            <a:ext cx="5130721" cy="3074717"/>
          </a:xfrm>
        </p:spPr>
      </p:pic>
    </p:spTree>
    <p:extLst>
      <p:ext uri="{BB962C8B-B14F-4D97-AF65-F5344CB8AC3E}">
        <p14:creationId xmlns:p14="http://schemas.microsoft.com/office/powerpoint/2010/main" val="369950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6815D2-91F8-48F4-96E8-27FBD75B3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Co to jest ,,</a:t>
            </a:r>
            <a:r>
              <a:rPr lang="pl-PL" dirty="0" err="1">
                <a:cs typeface="Calibri Light" panose="020F0302020204030204"/>
              </a:rPr>
              <a:t>christmas</a:t>
            </a:r>
            <a:r>
              <a:rPr lang="pl-PL" dirty="0">
                <a:cs typeface="Calibri Light" panose="020F0302020204030204"/>
              </a:rPr>
              <a:t> </a:t>
            </a:r>
            <a:r>
              <a:rPr lang="pl-PL" dirty="0" err="1">
                <a:cs typeface="Calibri Light" panose="020F0302020204030204"/>
              </a:rPr>
              <a:t>crackers</a:t>
            </a:r>
            <a:r>
              <a:rPr lang="pl-PL" dirty="0">
                <a:cs typeface="Calibri Light" panose="020F0302020204030204"/>
              </a:rPr>
              <a:t>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D7A3196-4A08-4E05-8ED7-7C7C044AD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90455"/>
            <a:ext cx="5157787" cy="433620"/>
          </a:xfrm>
        </p:spPr>
        <p:txBody>
          <a:bodyPr>
            <a:normAutofit lnSpcReduction="10000"/>
          </a:bodyPr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C7057-99D4-460E-997C-BCAD5541C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24075"/>
            <a:ext cx="5157787" cy="40655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Tradycyjnie obok każdego talerza na stole wigilijnym Brytyjczyków umieszczany jest </a:t>
            </a:r>
            <a:r>
              <a:rPr lang="pl-PL" dirty="0" err="1">
                <a:ea typeface="+mn-lt"/>
                <a:cs typeface="+mn-lt"/>
              </a:rPr>
              <a:t>Christmas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Crackers</a:t>
            </a:r>
            <a:r>
              <a:rPr lang="pl-PL" dirty="0">
                <a:ea typeface="+mn-lt"/>
                <a:cs typeface="+mn-lt"/>
              </a:rPr>
              <a:t>. To duży ozdobny, papierowy cukierek z niespodzianką w środku. . We wnętrzu może znajdować się kolorowa korona na głowę, zabawka, wróżba czy świąteczny żart. </a:t>
            </a:r>
            <a:endParaRPr lang="pl-PL" dirty="0">
              <a:cs typeface="Calibri" panose="020F0502020204030204"/>
            </a:endParaRP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90DCFAB-4A02-47C7-A1F9-FFDB9F304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90455"/>
            <a:ext cx="5183188" cy="405742"/>
          </a:xfrm>
        </p:spPr>
        <p:txBody>
          <a:bodyPr>
            <a:normAutofit lnSpcReduction="10000"/>
          </a:bodyPr>
          <a:lstStyle/>
          <a:p>
            <a:endParaRPr lang="pl-PL" b="0" dirty="0">
              <a:cs typeface="Calibri"/>
            </a:endParaRPr>
          </a:p>
        </p:txBody>
      </p:sp>
      <p:pic>
        <p:nvPicPr>
          <p:cNvPr id="7" name="Obraz 7" descr="Obraz zawierający osoba, wycinanie, stół, tablica&#10;&#10;Opis wygenerowany automatycznie">
            <a:extLst>
              <a:ext uri="{FF2B5EF4-FFF2-40B4-BE49-F238E27FC236}">
                <a16:creationId xmlns:a16="http://schemas.microsoft.com/office/drawing/2014/main" id="{4E36C79F-C07E-456C-AAD9-9BDD509F068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85075" y="2285672"/>
            <a:ext cx="5176024" cy="3472906"/>
          </a:xfrm>
        </p:spPr>
      </p:pic>
    </p:spTree>
    <p:extLst>
      <p:ext uri="{BB962C8B-B14F-4D97-AF65-F5344CB8AC3E}">
        <p14:creationId xmlns:p14="http://schemas.microsoft.com/office/powerpoint/2010/main" val="85464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C0824E-A324-4750-8BBD-3339378C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Choinka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DE93BE6-0903-4837-9D86-C1BBB3E8C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90455"/>
            <a:ext cx="5157787" cy="507962"/>
          </a:xfrm>
        </p:spPr>
        <p:txBody>
          <a:bodyPr/>
          <a:lstStyle/>
          <a:p>
            <a:r>
              <a:rPr lang="pl-PL" b="0" dirty="0" err="1">
                <a:ea typeface="+mn-lt"/>
                <a:cs typeface="+mn-lt"/>
              </a:rPr>
              <a:t>Christmas</a:t>
            </a:r>
            <a:r>
              <a:rPr lang="pl-PL" b="0" dirty="0">
                <a:ea typeface="+mn-lt"/>
                <a:cs typeface="+mn-lt"/>
              </a:rPr>
              <a:t> </a:t>
            </a:r>
            <a:r>
              <a:rPr lang="pl-PL" b="0" dirty="0" err="1">
                <a:ea typeface="+mn-lt"/>
                <a:cs typeface="+mn-lt"/>
              </a:rPr>
              <a:t>tree</a:t>
            </a:r>
            <a:r>
              <a:rPr lang="pl-PL" b="0" dirty="0">
                <a:ea typeface="+mn-lt"/>
                <a:cs typeface="+mn-lt"/>
              </a:rPr>
              <a:t>- </a:t>
            </a:r>
            <a:r>
              <a:rPr lang="pl-PL" b="0" dirty="0" err="1">
                <a:ea typeface="+mn-lt"/>
                <a:cs typeface="+mn-lt"/>
              </a:rPr>
              <a:t>chionka</a:t>
            </a:r>
            <a:endParaRPr lang="pl-PL" dirty="0" err="1"/>
          </a:p>
        </p:txBody>
      </p:sp>
      <p:pic>
        <p:nvPicPr>
          <p:cNvPr id="7" name="Obraz 7" descr="Obraz zawierający owoce, kwiat, siedzi, grupa&#10;&#10;Opis wygenerowany automatycznie">
            <a:extLst>
              <a:ext uri="{FF2B5EF4-FFF2-40B4-BE49-F238E27FC236}">
                <a16:creationId xmlns:a16="http://schemas.microsoft.com/office/drawing/2014/main" id="{9F1964F4-1BCF-485D-BDE2-4E8E7ED584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60261" y="2175089"/>
            <a:ext cx="2861914" cy="4335268"/>
          </a:xfr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A02AC52-B2BB-478D-856D-95CEA9D7D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8BEE222-4836-4099-9B4A-9658ACF90D7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Pierwsze choinki pojawiły się w Wielkiej Brytanii w 1830. Do dziś zdobią domy nie tylko Brytyjczyków lecz także Polaków, Francuzów i nie tylko.</a:t>
            </a:r>
            <a:endParaRPr lang="pl-P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0615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B39A9A-80ED-4DE0-99A3-1166FDCF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5">
                    <a:lumMod val="50000"/>
                  </a:schemeClr>
                </a:solidFill>
                <a:cs typeface="Calibri Light" panose="020F0302020204030204"/>
              </a:rPr>
              <a:t>Kilka świątecznych słówek po angielsku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FE25FA-0523-4E1F-88BE-52B8945F5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pl-PL" sz="8000" dirty="0" err="1">
                <a:ea typeface="+mn-lt"/>
                <a:cs typeface="+mn-lt"/>
              </a:rPr>
              <a:t>Roast</a:t>
            </a:r>
            <a:r>
              <a:rPr lang="pl-PL" sz="8000" dirty="0">
                <a:ea typeface="+mn-lt"/>
                <a:cs typeface="+mn-lt"/>
              </a:rPr>
              <a:t> </a:t>
            </a:r>
            <a:r>
              <a:rPr lang="pl-PL" sz="8000" dirty="0" err="1">
                <a:ea typeface="+mn-lt"/>
                <a:cs typeface="+mn-lt"/>
              </a:rPr>
              <a:t>turkey</a:t>
            </a:r>
            <a:r>
              <a:rPr lang="pl-PL" sz="8000" dirty="0">
                <a:ea typeface="+mn-lt"/>
                <a:cs typeface="+mn-lt"/>
              </a:rPr>
              <a:t>- pieczony indyk    </a:t>
            </a:r>
            <a:r>
              <a:rPr lang="pl-PL" sz="8000" dirty="0" err="1">
                <a:ea typeface="+mn-lt"/>
                <a:cs typeface="+mn-lt"/>
              </a:rPr>
              <a:t>Christmas</a:t>
            </a:r>
            <a:r>
              <a:rPr lang="pl-PL" sz="8000" dirty="0">
                <a:ea typeface="+mn-lt"/>
                <a:cs typeface="+mn-lt"/>
              </a:rPr>
              <a:t> </a:t>
            </a:r>
            <a:r>
              <a:rPr lang="pl-PL" sz="8000" dirty="0" err="1">
                <a:ea typeface="+mn-lt"/>
                <a:cs typeface="+mn-lt"/>
              </a:rPr>
              <a:t>tree</a:t>
            </a:r>
            <a:r>
              <a:rPr lang="pl-PL" sz="8000" dirty="0">
                <a:ea typeface="+mn-lt"/>
                <a:cs typeface="+mn-lt"/>
              </a:rPr>
              <a:t>- choinka </a:t>
            </a:r>
            <a:endParaRPr lang="en-US" sz="800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8000" dirty="0">
                <a:ea typeface="+mn-lt"/>
                <a:cs typeface="+mn-lt"/>
              </a:rPr>
              <a:t>         </a:t>
            </a:r>
            <a:endParaRPr lang="en-US" sz="800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8000" dirty="0">
                <a:ea typeface="+mn-lt"/>
                <a:cs typeface="+mn-lt"/>
              </a:rPr>
              <a:t>Santa Claus- Święty Mikołaj      </a:t>
            </a:r>
            <a:r>
              <a:rPr lang="pl-PL" sz="8000" dirty="0" err="1">
                <a:ea typeface="+mn-lt"/>
                <a:cs typeface="+mn-lt"/>
              </a:rPr>
              <a:t>Christmas</a:t>
            </a:r>
            <a:r>
              <a:rPr lang="pl-PL" sz="8000" dirty="0">
                <a:ea typeface="+mn-lt"/>
                <a:cs typeface="+mn-lt"/>
              </a:rPr>
              <a:t> </a:t>
            </a:r>
            <a:r>
              <a:rPr lang="pl-PL" sz="8000" dirty="0" err="1">
                <a:ea typeface="+mn-lt"/>
                <a:cs typeface="+mn-lt"/>
              </a:rPr>
              <a:t>tree</a:t>
            </a:r>
            <a:r>
              <a:rPr lang="pl-PL" sz="8000" dirty="0">
                <a:ea typeface="+mn-lt"/>
                <a:cs typeface="+mn-lt"/>
              </a:rPr>
              <a:t> </a:t>
            </a:r>
            <a:r>
              <a:rPr lang="pl-PL" sz="8000" dirty="0" err="1">
                <a:ea typeface="+mn-lt"/>
                <a:cs typeface="+mn-lt"/>
              </a:rPr>
              <a:t>chain</a:t>
            </a:r>
            <a:r>
              <a:rPr lang="pl-PL" sz="8000" dirty="0">
                <a:ea typeface="+mn-lt"/>
                <a:cs typeface="+mn-lt"/>
              </a:rPr>
              <a:t>-łańcuch na </a:t>
            </a:r>
            <a:r>
              <a:rPr lang="pl-PL" sz="8000" dirty="0" err="1">
                <a:ea typeface="+mn-lt"/>
                <a:cs typeface="+mn-lt"/>
              </a:rPr>
              <a:t>choinke</a:t>
            </a:r>
            <a:endParaRPr lang="pl-PL" sz="80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8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8000" dirty="0">
                <a:ea typeface="+mn-lt"/>
                <a:cs typeface="+mn-lt"/>
              </a:rPr>
              <a:t>Ornament- bombka                    </a:t>
            </a:r>
            <a:r>
              <a:rPr lang="pl-PL" sz="8000" dirty="0" err="1">
                <a:ea typeface="+mn-lt"/>
                <a:cs typeface="+mn-lt"/>
              </a:rPr>
              <a:t>Sugar</a:t>
            </a:r>
            <a:r>
              <a:rPr lang="pl-PL" sz="8000" dirty="0">
                <a:ea typeface="+mn-lt"/>
                <a:cs typeface="+mn-lt"/>
              </a:rPr>
              <a:t> </a:t>
            </a:r>
            <a:r>
              <a:rPr lang="pl-PL" sz="8000" dirty="0" err="1">
                <a:ea typeface="+mn-lt"/>
                <a:cs typeface="+mn-lt"/>
              </a:rPr>
              <a:t>cane</a:t>
            </a:r>
            <a:r>
              <a:rPr lang="pl-PL" sz="8000" dirty="0">
                <a:ea typeface="+mn-lt"/>
                <a:cs typeface="+mn-lt"/>
              </a:rPr>
              <a:t> – laska cukrowa</a:t>
            </a:r>
          </a:p>
          <a:p>
            <a:pPr marL="0" indent="0">
              <a:buNone/>
            </a:pPr>
            <a:r>
              <a:rPr lang="pl-PL" sz="8000" dirty="0">
                <a:ea typeface="+mn-lt"/>
                <a:cs typeface="+mn-lt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lang="pl-PL" dirty="0"/>
          </a:p>
          <a:p>
            <a:pPr marL="0" indent="0">
              <a:buNone/>
            </a:pPr>
            <a:r>
              <a:rPr lang="pl-PL" sz="8000" dirty="0" err="1">
                <a:ea typeface="+mn-lt"/>
                <a:cs typeface="+mn-lt"/>
              </a:rPr>
              <a:t>Preasents</a:t>
            </a:r>
            <a:r>
              <a:rPr lang="pl-PL" sz="8000" dirty="0">
                <a:ea typeface="+mn-lt"/>
                <a:cs typeface="+mn-lt"/>
              </a:rPr>
              <a:t>- prezenty                   </a:t>
            </a:r>
            <a:r>
              <a:rPr lang="pl-PL" sz="8000" dirty="0" err="1">
                <a:ea typeface="+mn-lt"/>
                <a:cs typeface="+mn-lt"/>
              </a:rPr>
              <a:t>Christmas</a:t>
            </a:r>
            <a:r>
              <a:rPr lang="pl-PL" sz="8000" dirty="0">
                <a:ea typeface="+mn-lt"/>
                <a:cs typeface="+mn-lt"/>
              </a:rPr>
              <a:t> pudding-</a:t>
            </a:r>
            <a:r>
              <a:rPr lang="pl-PL" sz="8000" dirty="0" err="1">
                <a:ea typeface="+mn-lt"/>
                <a:cs typeface="+mn-lt"/>
              </a:rPr>
              <a:t>świąteczy</a:t>
            </a:r>
            <a:r>
              <a:rPr lang="pl-PL" sz="8000" dirty="0">
                <a:ea typeface="+mn-lt"/>
                <a:cs typeface="+mn-lt"/>
              </a:rPr>
              <a:t> budyń</a:t>
            </a:r>
          </a:p>
          <a:p>
            <a:pPr marL="0" indent="0">
              <a:buNone/>
            </a:pPr>
            <a:endParaRPr lang="pl-PL" sz="8000" dirty="0">
              <a:latin typeface="Calibri" panose="020F0502020204030204"/>
              <a:cs typeface="Calibri"/>
            </a:endParaRPr>
          </a:p>
          <a:p>
            <a:pPr marL="0" indent="0">
              <a:buNone/>
            </a:pPr>
            <a:r>
              <a:rPr lang="pl-PL" sz="8000" dirty="0" err="1">
                <a:latin typeface="Calibri" panose="020F0502020204030204"/>
                <a:cs typeface="Calibri"/>
              </a:rPr>
              <a:t>Chistmas</a:t>
            </a:r>
            <a:r>
              <a:rPr lang="pl-PL" sz="8000" dirty="0">
                <a:latin typeface="Calibri" panose="020F0502020204030204"/>
                <a:cs typeface="Calibri"/>
              </a:rPr>
              <a:t>- Boże narodzenie       First star – pierwsza gwiazdka</a:t>
            </a:r>
            <a:endParaRPr lang="en" sz="8000" dirty="0">
              <a:latin typeface="Consolas"/>
              <a:cs typeface="Calibri"/>
            </a:endParaRPr>
          </a:p>
          <a:p>
            <a:pPr marL="0" indent="0">
              <a:buNone/>
            </a:pPr>
            <a:endParaRPr lang="pl-PL" sz="8000" dirty="0">
              <a:latin typeface="Calibri" panose="020F0502020204030204"/>
              <a:cs typeface="Calibri"/>
            </a:endParaRPr>
          </a:p>
          <a:p>
            <a:pPr marL="0" indent="0">
              <a:buNone/>
            </a:pPr>
            <a:endParaRPr lang="pl-PL" sz="8000" dirty="0">
              <a:latin typeface="Calibri" panose="020F0502020204030204"/>
              <a:cs typeface="Calibri"/>
            </a:endParaRPr>
          </a:p>
          <a:p>
            <a:pPr marL="0" indent="0">
              <a:buNone/>
            </a:pPr>
            <a:endParaRPr lang="pl-PL" sz="8000" dirty="0">
              <a:latin typeface="Calibri" panose="020F0502020204030204"/>
              <a:cs typeface="Calibri"/>
            </a:endParaRPr>
          </a:p>
          <a:p>
            <a:pPr marL="0" indent="0">
              <a:buNone/>
            </a:pPr>
            <a:r>
              <a:rPr lang="pl-PL" sz="8000" dirty="0">
                <a:latin typeface="Calibri" panose="020F0502020204030204"/>
                <a:cs typeface="Calibri"/>
              </a:rPr>
              <a:t>   </a:t>
            </a:r>
            <a:endParaRPr lang="pl-PL"/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               </a:t>
            </a:r>
            <a:endParaRPr lang="pl-PL">
              <a:cs typeface="Calibri"/>
            </a:endParaRP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000" dirty="0">
                <a:ea typeface="+mn-lt"/>
                <a:cs typeface="+mn-lt"/>
              </a:rPr>
              <a:t>          </a:t>
            </a:r>
            <a:endParaRPr lang="pl-P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107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FDCC7B-7769-47BA-BB77-0155BCE60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Dziękuję za uwagę.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46D1E29-370C-4EB2-88BC-04413F4F54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882D812-EFBF-4197-8660-6F93FB242B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pl-PL" sz="1800" dirty="0">
                <a:ea typeface="+mn-lt"/>
                <a:cs typeface="+mn-lt"/>
              </a:rPr>
              <a:t>Podczas tworzenia tej prezentacji korzystano ze stron internetowych takich jak:</a:t>
            </a:r>
          </a:p>
          <a:p>
            <a:pPr>
              <a:buNone/>
            </a:pPr>
            <a:r>
              <a:rPr lang="pl-PL" sz="1800" u="sng" dirty="0">
                <a:ea typeface="+mn-lt"/>
                <a:cs typeface="+mn-lt"/>
                <a:hlinkClick r:id="rId2"/>
              </a:rPr>
              <a:t>Boże Narodzenie w Wielkiej Brytanii - ENGLISH IS SIMPLE</a:t>
            </a:r>
            <a:endParaRPr lang="pl-PL" sz="1800" dirty="0">
              <a:ea typeface="+mn-lt"/>
              <a:cs typeface="+mn-lt"/>
            </a:endParaRPr>
          </a:p>
          <a:p>
            <a:pPr>
              <a:buNone/>
            </a:pPr>
            <a:r>
              <a:rPr lang="pl-PL" sz="1800" u="sng" dirty="0">
                <a:ea typeface="+mn-lt"/>
                <a:cs typeface="+mn-lt"/>
              </a:rPr>
              <a:t>Symbole i tradycje świąteczne w Wielkiej Brytanii (enlizza.com)</a:t>
            </a:r>
            <a:endParaRPr lang="pl-PL" sz="1800" dirty="0">
              <a:ea typeface="+mn-lt"/>
              <a:cs typeface="+mn-lt"/>
            </a:endParaRPr>
          </a:p>
          <a:p>
            <a:pPr>
              <a:buNone/>
            </a:pPr>
            <a:endParaRPr lang="pl-PL" sz="1800" dirty="0">
              <a:cs typeface="Calibri"/>
            </a:endParaRPr>
          </a:p>
          <a:p>
            <a:pPr marL="0" indent="0">
              <a:buNone/>
            </a:pPr>
            <a:endParaRPr lang="pl-PL" dirty="0">
              <a:cs typeface="Calibri"/>
            </a:endParaRP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9F41C4A-309F-43D1-927F-6FC57A17D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Obraz 7">
            <a:extLst>
              <a:ext uri="{FF2B5EF4-FFF2-40B4-BE49-F238E27FC236}">
                <a16:creationId xmlns:a16="http://schemas.microsoft.com/office/drawing/2014/main" id="{E9EAB6F8-85B0-4495-BEB5-44F75E883A1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05550" y="1612978"/>
            <a:ext cx="4530221" cy="4548806"/>
          </a:xfrm>
        </p:spPr>
      </p:pic>
    </p:spTree>
    <p:extLst>
      <p:ext uri="{BB962C8B-B14F-4D97-AF65-F5344CB8AC3E}">
        <p14:creationId xmlns:p14="http://schemas.microsoft.com/office/powerpoint/2010/main" val="412377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Panoramiczny</PresentationFormat>
  <Paragraphs>48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Motyw pakietu Office</vt:lpstr>
      <vt:lpstr>BOŻE NARODZENIE W WIELKIEJ BRYTANII</vt:lpstr>
      <vt:lpstr>Święty Mikołaj- Santa Claus</vt:lpstr>
      <vt:lpstr>Tradycyjne danie Wigilijne</vt:lpstr>
      <vt:lpstr>A co na deser?</vt:lpstr>
      <vt:lpstr>Co to jest ,,christmas crackers"?</vt:lpstr>
      <vt:lpstr>Choinka</vt:lpstr>
      <vt:lpstr>Kilka świątecznych słówek po angielsku</vt:lpstr>
      <vt:lpstr>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</dc:creator>
  <cp:lastModifiedBy>Sylwia Pacułt</cp:lastModifiedBy>
  <cp:revision>542</cp:revision>
  <dcterms:created xsi:type="dcterms:W3CDTF">2020-12-11T13:32:35Z</dcterms:created>
  <dcterms:modified xsi:type="dcterms:W3CDTF">2020-12-20T13:44:29Z</dcterms:modified>
</cp:coreProperties>
</file>