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71" r:id="rId4"/>
    <p:sldId id="272" r:id="rId5"/>
    <p:sldId id="261" r:id="rId6"/>
    <p:sldId id="273" r:id="rId7"/>
    <p:sldId id="263" r:id="rId8"/>
    <p:sldId id="274" r:id="rId9"/>
    <p:sldId id="264" r:id="rId10"/>
    <p:sldId id="275" r:id="rId11"/>
    <p:sldId id="265" r:id="rId12"/>
    <p:sldId id="276" r:id="rId13"/>
    <p:sldId id="266" r:id="rId14"/>
    <p:sldId id="277" r:id="rId15"/>
    <p:sldId id="278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043A7C-AB82-49A1-8FB2-88F305FDC7C3}" type="datetimeFigureOut">
              <a:rPr lang="pl-PL" smtClean="0"/>
              <a:pPr/>
              <a:t>2020-12-17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5EF06D8-F418-4ABE-AF98-C988CD3697D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0418" name="Picture 2" descr="Boże Narodzenie 2020 w Ciechocinku – Akacja Medical Resort – noclegi  Ciechocin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42976" y="1714488"/>
            <a:ext cx="735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dirty="0" smtClean="0">
                <a:solidFill>
                  <a:srgbClr val="FF0000"/>
                </a:solidFill>
              </a:rPr>
              <a:t>Christmas in English-speaking countries</a:t>
            </a:r>
            <a:endParaRPr lang="pl-PL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214546" y="114298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Australia</a:t>
            </a:r>
            <a:r>
              <a:rPr lang="pl-PL" dirty="0" smtClean="0"/>
              <a:t>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2214554"/>
            <a:ext cx="57150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-Baked Potatoes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-turkey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-lamb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29698" name="AutoShape 2" descr="https://kamieverywhere.com/wp-content/uploads/2017/12/PC240219.jpg"/>
          <p:cNvSpPr>
            <a:spLocks noChangeAspect="1" noChangeArrowheads="1"/>
          </p:cNvSpPr>
          <p:nvPr/>
        </p:nvSpPr>
        <p:spPr bwMode="auto">
          <a:xfrm>
            <a:off x="155575" y="-8229600"/>
            <a:ext cx="22860000" cy="1714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9700" name="AutoShape 4" descr="https://kamieverywhere.com/wp-content/uploads/2017/12/PC240219.jpg"/>
          <p:cNvSpPr>
            <a:spLocks noChangeAspect="1" noChangeArrowheads="1"/>
          </p:cNvSpPr>
          <p:nvPr/>
        </p:nvSpPr>
        <p:spPr bwMode="auto">
          <a:xfrm>
            <a:off x="155575" y="-8229600"/>
            <a:ext cx="22860000" cy="1714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9702" name="AutoShape 6" descr="https://kamieverywhere.com/wp-content/uploads/2017/12/PC240219.jpg"/>
          <p:cNvSpPr>
            <a:spLocks noChangeAspect="1" noChangeArrowheads="1"/>
          </p:cNvSpPr>
          <p:nvPr/>
        </p:nvSpPr>
        <p:spPr bwMode="auto">
          <a:xfrm>
            <a:off x="155575" y="-8229600"/>
            <a:ext cx="22860000" cy="1714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9704" name="AutoShape 8" descr="https://kamieverywhere.com/wp-content/uploads/2017/12/PC240219.jpg"/>
          <p:cNvSpPr>
            <a:spLocks noChangeAspect="1" noChangeArrowheads="1"/>
          </p:cNvSpPr>
          <p:nvPr/>
        </p:nvSpPr>
        <p:spPr bwMode="auto">
          <a:xfrm>
            <a:off x="155575" y="-8229600"/>
            <a:ext cx="22860000" cy="1714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9" name="Obraz 8" descr="lat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2143116"/>
            <a:ext cx="4151834" cy="311387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AutoShape 2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48" name="AutoShape 4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0" name="AutoShape 6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2" name="AutoShape 8" descr="Boże Narodzenie w Irlandii, tradycje, zdjęcie. Jak świętować Boże Narodzenie  w Irlandii 2016"/>
          <p:cNvSpPr>
            <a:spLocks noChangeAspect="1" noChangeArrowheads="1"/>
          </p:cNvSpPr>
          <p:nvPr/>
        </p:nvSpPr>
        <p:spPr bwMode="auto">
          <a:xfrm>
            <a:off x="155575" y="-800100"/>
            <a:ext cx="27622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4" name="AutoShape 10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6" name="AutoShape 12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8" name="AutoShape 14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0" name="AutoShape 16" descr="Nollaig Nait Cugat! – Wesołych Świąt wszystkim! – z Irlandii życzy Tomasz  Wybranowski / &quot;Kurier WNET&quot; 42/2017 - WNET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2" name="AutoShape 18" descr="Nollaig Nait Cugat! – Wesołych Świąt wszystkim! – z Irlandii życzy Tomasz  Wybranowski / &quot;Kurier WNET&quot; 42/2017 - WNET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4" name="AutoShape 20" descr="Irlandzkie jarmarki bożonarodzeniowe | Zycie w Irlan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6" name="AutoShape 22" descr="Irlandzkie jarmarki bożonarodzeniowe | Zycie w Irlan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86050" y="928670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Canada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57224" y="2214554"/>
            <a:ext cx="5214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-prayer in the Church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-festive meal</a:t>
            </a:r>
          </a:p>
          <a:p>
            <a:endParaRPr lang="pl-PL" sz="2800" dirty="0" smtClean="0"/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16" name="Obraz 15" descr="k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2214554"/>
            <a:ext cx="4000528" cy="3000396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6" name="AutoShape 2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48" name="AutoShape 4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0" name="AutoShape 6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2" name="AutoShape 8" descr="Boże Narodzenie w Irlandii, tradycje, zdjęcie. Jak świętować Boże Narodzenie  w Irlandii 2016"/>
          <p:cNvSpPr>
            <a:spLocks noChangeAspect="1" noChangeArrowheads="1"/>
          </p:cNvSpPr>
          <p:nvPr/>
        </p:nvSpPr>
        <p:spPr bwMode="auto">
          <a:xfrm>
            <a:off x="155575" y="-800100"/>
            <a:ext cx="2762250" cy="1666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4" name="AutoShape 10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6" name="AutoShape 12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58" name="AutoShape 14" descr="Boże Narodzenie w Irlandii - Pieniądz jest Kobietą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0" name="AutoShape 16" descr="Nollaig Nait Cugat! – Wesołych Świąt wszystkim! – z Irlandii życzy Tomasz  Wybranowski / &quot;Kurier WNET&quot; 42/2017 - WNET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2" name="AutoShape 18" descr="Nollaig Nait Cugat! – Wesołych Świąt wszystkim! – z Irlandii życzy Tomasz  Wybranowski / &quot;Kurier WNET&quot; 42/2017 - WNET.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4" name="AutoShape 20" descr="Irlandzkie jarmarki bożonarodzeniowe | Zycie w Irlan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6166" name="AutoShape 22" descr="Irlandzkie jarmarki bożonarodzeniowe | Zycie w Irland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2786050" y="928670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Canada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57224" y="2214554"/>
            <a:ext cx="521497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-baked turkey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-beef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-pudding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30722" name="Picture 2" descr="Kanadyjskie Święta | Zycie na prer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214818"/>
            <a:ext cx="3459915" cy="2000264"/>
          </a:xfrm>
          <a:prstGeom prst="rect">
            <a:avLst/>
          </a:prstGeom>
          <a:noFill/>
        </p:spPr>
      </p:pic>
      <p:sp>
        <p:nvSpPr>
          <p:cNvPr id="30724" name="AutoShape 4" descr="BOŻE NARODZENIE W KANADZIE POTRAWY - Wszystko o gotowaniu w kuchni -  Ugotuj.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30726" name="AutoShape 6" descr="BOŻE NARODZENIE W KANADZIE POTRAWY - Wszystko o gotowaniu w kuchni -  Ugotuj.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9" name="Obraz 18" descr="kanada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857364"/>
            <a:ext cx="3917707" cy="2900367"/>
          </a:xfrm>
          <a:prstGeom prst="rect">
            <a:avLst/>
          </a:prstGeo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000232" y="100010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New Zealand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28662" y="2143116"/>
            <a:ext cx="41434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-Dinner together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-Christmas tree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6146" name="Picture 2" descr="A lonely widower's Christmas wish touches thousands - Starts at 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4749966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000232" y="1000108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New Zealand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28662" y="2143116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</a:t>
            </a:r>
            <a:r>
              <a:rPr lang="nb-NO" sz="2800" dirty="0" smtClean="0">
                <a:solidFill>
                  <a:schemeClr val="bg1"/>
                </a:solidFill>
              </a:rPr>
              <a:t>ham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nb-NO" sz="2800" dirty="0" smtClean="0">
                <a:solidFill>
                  <a:schemeClr val="bg1"/>
                </a:solidFill>
              </a:rPr>
              <a:t>-turkey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nb-NO" sz="2800" dirty="0" smtClean="0">
                <a:solidFill>
                  <a:schemeClr val="bg1"/>
                </a:solidFill>
              </a:rPr>
              <a:t>-baked vegetables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nb-NO" sz="2800" dirty="0" smtClean="0">
                <a:solidFill>
                  <a:schemeClr val="bg1"/>
                </a:solidFill>
              </a:rPr>
              <a:t>-sweet pudding</a:t>
            </a:r>
          </a:p>
          <a:p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Pieczona szynka w sosie cebulowym przepis – Zobacz na przepisy.p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3976662" cy="26494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00034" y="5357826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0000"/>
                </a:solidFill>
              </a:rPr>
              <a:t>Łukasz Miśkiewicz</a:t>
            </a:r>
            <a:endParaRPr lang="pl-PL" sz="3200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43570" y="4786322"/>
            <a:ext cx="23574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0000"/>
                </a:solidFill>
              </a:rPr>
              <a:t>Informations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>
                <a:solidFill>
                  <a:srgbClr val="FF0000"/>
                </a:solidFill>
              </a:rPr>
              <a:t>from</a:t>
            </a:r>
            <a:r>
              <a:rPr lang="pl-PL" sz="2400" dirty="0" smtClean="0">
                <a:solidFill>
                  <a:srgbClr val="FF0000"/>
                </a:solidFill>
              </a:rPr>
              <a:t>:</a:t>
            </a:r>
            <a:endParaRPr lang="pl-PL" sz="2400" dirty="0" smtClean="0">
              <a:solidFill>
                <a:srgbClr val="FF0000"/>
              </a:solidFill>
            </a:endParaRPr>
          </a:p>
          <a:p>
            <a:r>
              <a:rPr lang="pl-PL" sz="2400" dirty="0" smtClean="0">
                <a:solidFill>
                  <a:srgbClr val="FF0000"/>
                </a:solidFill>
              </a:rPr>
              <a:t>Google </a:t>
            </a:r>
            <a:r>
              <a:rPr lang="pl-PL" sz="2400" dirty="0" smtClean="0">
                <a:solidFill>
                  <a:srgbClr val="FF0000"/>
                </a:solidFill>
              </a:rPr>
              <a:t>photos</a:t>
            </a:r>
            <a:r>
              <a:rPr lang="pl-PL" sz="2400" dirty="0" smtClean="0">
                <a:solidFill>
                  <a:srgbClr val="FF0000"/>
                </a:solidFill>
              </a:rPr>
              <a:t> and </a:t>
            </a:r>
            <a:r>
              <a:rPr lang="pl-PL" sz="2400" dirty="0" smtClean="0">
                <a:solidFill>
                  <a:srgbClr val="FF0000"/>
                </a:solidFill>
              </a:rPr>
              <a:t>wikipedia</a:t>
            </a:r>
            <a:r>
              <a:rPr lang="pl-PL" sz="2400" dirty="0" smtClean="0">
                <a:solidFill>
                  <a:srgbClr val="FF0000"/>
                </a:solidFill>
              </a:rPr>
              <a:t>.</a:t>
            </a:r>
            <a:endParaRPr lang="pl-PL" sz="2400" dirty="0">
              <a:solidFill>
                <a:srgbClr val="FF0000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214546" y="785794"/>
            <a:ext cx="600079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100" dirty="0" smtClean="0">
                <a:solidFill>
                  <a:srgbClr val="FF0000"/>
                </a:solidFill>
              </a:rPr>
              <a:t>Thank</a:t>
            </a:r>
            <a:r>
              <a:rPr lang="pl-PL" sz="4100" dirty="0" smtClean="0">
                <a:solidFill>
                  <a:srgbClr val="FF0000"/>
                </a:solidFill>
              </a:rPr>
              <a:t> </a:t>
            </a:r>
            <a:r>
              <a:rPr lang="pl-PL" sz="4100" dirty="0" smtClean="0">
                <a:solidFill>
                  <a:srgbClr val="FF0000"/>
                </a:solidFill>
              </a:rPr>
              <a:t>you</a:t>
            </a:r>
            <a:r>
              <a:rPr lang="pl-PL" sz="4100" dirty="0" smtClean="0">
                <a:solidFill>
                  <a:srgbClr val="FF0000"/>
                </a:solidFill>
              </a:rPr>
              <a:t> for </a:t>
            </a:r>
            <a:r>
              <a:rPr lang="pl-PL" sz="4100" dirty="0" smtClean="0">
                <a:solidFill>
                  <a:srgbClr val="FF0000"/>
                </a:solidFill>
              </a:rPr>
              <a:t>attention</a:t>
            </a:r>
            <a:endParaRPr lang="pl-PL" sz="4100" dirty="0">
              <a:solidFill>
                <a:srgbClr val="FF0000"/>
              </a:solidFill>
            </a:endParaRPr>
          </a:p>
        </p:txBody>
      </p:sp>
      <p:sp>
        <p:nvSpPr>
          <p:cNvPr id="1028" name="AutoShape 4" descr="Merry Christmas | Gymnastics Saskatche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0" name="AutoShape 6" descr="Merry Christmas | Gymnastics Saskatchew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032" name="AutoShape 8" descr="Merry Christmas and Happy New Year!! | Human Resources News | SESCO  Management Consulta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3" name="Obraz 12" descr="angielsk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357298"/>
            <a:ext cx="8643998" cy="3600984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e tekstowe 6"/>
          <p:cNvSpPr txBox="1"/>
          <p:nvPr/>
        </p:nvSpPr>
        <p:spPr>
          <a:xfrm>
            <a:off x="1000100" y="1643050"/>
            <a:ext cx="7358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</a:rPr>
              <a:t>English-speaking countries: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-United States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-United Kingdom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-Ireland</a:t>
            </a:r>
            <a:br>
              <a:rPr lang="pl-PL" sz="4000" dirty="0" smtClean="0">
                <a:solidFill>
                  <a:schemeClr val="bg1"/>
                </a:solidFill>
              </a:rPr>
            </a:br>
            <a:r>
              <a:rPr lang="pl-PL" sz="4000" dirty="0" smtClean="0">
                <a:solidFill>
                  <a:schemeClr val="bg1"/>
                </a:solidFill>
              </a:rPr>
              <a:t>-Australia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-Canada</a:t>
            </a:r>
          </a:p>
          <a:p>
            <a:r>
              <a:rPr lang="pl-PL" sz="4000" dirty="0" smtClean="0">
                <a:solidFill>
                  <a:schemeClr val="bg1"/>
                </a:solidFill>
              </a:rPr>
              <a:t>-New Zealand</a:t>
            </a:r>
            <a:endParaRPr lang="pl-PL" sz="4000" dirty="0">
              <a:solidFill>
                <a:schemeClr val="bg1"/>
              </a:solidFill>
            </a:endParaRPr>
          </a:p>
        </p:txBody>
      </p:sp>
      <p:pic>
        <p:nvPicPr>
          <p:cNvPr id="65542" name="Picture 6" descr="Kraje, w których ludzie mówią po angielsku | English Translatio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143248"/>
            <a:ext cx="3357586" cy="21764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785918" y="71435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United States</a:t>
            </a:r>
            <a:endParaRPr lang="pl-PL" sz="5400" b="1" i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57224" y="2143116"/>
            <a:ext cx="435771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pPr>
              <a:buFontTx/>
              <a:buChar char="-"/>
            </a:pPr>
            <a:r>
              <a:rPr lang="pl-PL" sz="2800" dirty="0" smtClean="0">
                <a:solidFill>
                  <a:schemeClr val="bg1"/>
                </a:solidFill>
              </a:rPr>
              <a:t>decorating Christmas tree</a:t>
            </a:r>
          </a:p>
          <a:p>
            <a:pPr>
              <a:buFontTx/>
              <a:buChar char="-"/>
            </a:pPr>
            <a:r>
              <a:rPr lang="pl-PL" sz="2800" dirty="0" smtClean="0">
                <a:solidFill>
                  <a:schemeClr val="bg1"/>
                </a:solidFill>
              </a:rPr>
              <a:t>home dressing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</a:t>
            </a:r>
            <a:r>
              <a:rPr lang="en-US" sz="2800" dirty="0" smtClean="0">
                <a:solidFill>
                  <a:schemeClr val="bg1"/>
                </a:solidFill>
              </a:rPr>
              <a:t>giving gifts to the family</a:t>
            </a:r>
          </a:p>
          <a:p>
            <a:pPr>
              <a:buFontTx/>
              <a:buChar char="-"/>
            </a:pPr>
            <a:endParaRPr lang="pl-PL" sz="2800" b="1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Picture 2" descr="Świąteczne festiwale w USA | Blog The Best Way - wyjazdy Work and Travel U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469745" cy="2705247"/>
          </a:xfrm>
          <a:prstGeom prst="rect">
            <a:avLst/>
          </a:prstGeom>
          <a:noFill/>
        </p:spPr>
      </p:pic>
      <p:pic>
        <p:nvPicPr>
          <p:cNvPr id="26626" name="Picture 2" descr="Co podarować klientom i pracownikom na Święta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2"/>
            <a:ext cx="3786214" cy="17335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785918" y="714356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United States</a:t>
            </a:r>
            <a:endParaRPr lang="pl-PL" sz="5400" b="1" i="1" dirty="0">
              <a:solidFill>
                <a:srgbClr val="FF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928662" y="2071678"/>
            <a:ext cx="47863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40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Christmas dinner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-ham or turkey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-cheese cake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-apple juice</a:t>
            </a:r>
          </a:p>
          <a:p>
            <a:endParaRPr lang="pl-PL" sz="2800" b="1" dirty="0">
              <a:solidFill>
                <a:schemeClr val="bg1"/>
              </a:solidFill>
            </a:endParaRPr>
          </a:p>
        </p:txBody>
      </p:sp>
      <p:sp>
        <p:nvSpPr>
          <p:cNvPr id="27650" name="AutoShape 2" descr="Tradycyjne potrawy świąteczne w Anglii - Dla Fi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7652" name="AutoShape 4" descr="Tradycyjne potrawy świąteczne w Anglii - Dla Fi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7654" name="AutoShape 6" descr="Tradycyjne potrawy świąteczne w Anglii - Dla Fi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27656" name="AutoShape 8" descr="Tradycyjne potrawy świąteczne w Anglii - Dla Fir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2" name="Obraz 11" descr="u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3429000"/>
            <a:ext cx="4500594" cy="26729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857356" y="78579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United Kingdom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57224" y="2143116"/>
            <a:ext cx="378621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r>
              <a:rPr lang="pl-PL" sz="40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gifts in socks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-greeting cards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-Christmas carols</a:t>
            </a: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11266" name="AutoShape 2" descr="https://fashionvoyager.pl/wp-content/uploads/2015/12/socks-1-e1506868298883.jpg"/>
          <p:cNvSpPr>
            <a:spLocks noChangeAspect="1" noChangeArrowheads="1"/>
          </p:cNvSpPr>
          <p:nvPr/>
        </p:nvSpPr>
        <p:spPr bwMode="auto">
          <a:xfrm>
            <a:off x="155575" y="-3124200"/>
            <a:ext cx="9753600" cy="651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268" name="AutoShape 4" descr="https://fashionvoyager.pl/wp-content/uploads/2015/12/socks-1-e1506868298883.jpg"/>
          <p:cNvSpPr>
            <a:spLocks noChangeAspect="1" noChangeArrowheads="1"/>
          </p:cNvSpPr>
          <p:nvPr/>
        </p:nvSpPr>
        <p:spPr bwMode="auto">
          <a:xfrm>
            <a:off x="155575" y="-3124200"/>
            <a:ext cx="9753600" cy="651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270" name="AutoShape 6" descr="https://fashionvoyager.pl/wp-content/uploads/2015/12/socks-1-e1506868298883.jpg"/>
          <p:cNvSpPr>
            <a:spLocks noChangeAspect="1" noChangeArrowheads="1"/>
          </p:cNvSpPr>
          <p:nvPr/>
        </p:nvSpPr>
        <p:spPr bwMode="auto">
          <a:xfrm>
            <a:off x="155575" y="-3124200"/>
            <a:ext cx="9753600" cy="651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272" name="AutoShape 8" descr="https://fashionvoyager.pl/wp-content/uploads/2015/12/socks-1-e1506868298883.jpg"/>
          <p:cNvSpPr>
            <a:spLocks noChangeAspect="1" noChangeArrowheads="1"/>
          </p:cNvSpPr>
          <p:nvPr/>
        </p:nvSpPr>
        <p:spPr bwMode="auto">
          <a:xfrm>
            <a:off x="155575" y="-3124200"/>
            <a:ext cx="9753600" cy="651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11274" name="AutoShape 10" descr="https://fashionvoyager.pl/wp-content/uploads/2015/12/socks-1-e1506868298883.jpg"/>
          <p:cNvSpPr>
            <a:spLocks noChangeAspect="1" noChangeArrowheads="1"/>
          </p:cNvSpPr>
          <p:nvPr/>
        </p:nvSpPr>
        <p:spPr bwMode="auto">
          <a:xfrm>
            <a:off x="155575" y="-3124200"/>
            <a:ext cx="9753600" cy="6515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10" name="Obraz 9" descr="socks-1-e15068682988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2357430"/>
            <a:ext cx="4384873" cy="2928958"/>
          </a:xfrm>
          <a:prstGeom prst="rect">
            <a:avLst/>
          </a:prstGeom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1857356" y="785794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United Kingdom</a:t>
            </a:r>
            <a:endParaRPr lang="pl-PL" sz="5400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928662" y="2143116"/>
            <a:ext cx="378621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40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Christmas pudding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-turkey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-cake with meat</a:t>
            </a:r>
          </a:p>
          <a:p>
            <a:endParaRPr lang="pl-PL" sz="4000" b="1" dirty="0" smtClean="0">
              <a:solidFill>
                <a:schemeClr val="bg1"/>
              </a:solidFill>
            </a:endParaRPr>
          </a:p>
          <a:p>
            <a:endParaRPr lang="pl-PL" dirty="0"/>
          </a:p>
        </p:txBody>
      </p:sp>
      <p:pic>
        <p:nvPicPr>
          <p:cNvPr id="1026" name="Picture 2" descr="http://myspeed.pl/dla-firm/wp-content/uploads/sites/13/2017/12/arc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428868"/>
            <a:ext cx="4187411" cy="2643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857488" y="85723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Ireland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714348" y="2143116"/>
            <a:ext cx="48577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r>
              <a:rPr lang="pl-PL" sz="40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Christmas tree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Christmas preparations</a:t>
            </a:r>
          </a:p>
          <a:p>
            <a:endParaRPr lang="pl-PL" sz="4000" b="1" dirty="0" smtClean="0">
              <a:solidFill>
                <a:schemeClr val="bg1"/>
              </a:solidFill>
            </a:endParaRPr>
          </a:p>
        </p:txBody>
      </p:sp>
      <p:sp>
        <p:nvSpPr>
          <p:cNvPr id="10242" name="AutoShape 2" descr="https://lapinede.pl/wp-content/uploads/2015/12/i11-848x400.jpg"/>
          <p:cNvSpPr>
            <a:spLocks noChangeAspect="1" noChangeArrowheads="1"/>
          </p:cNvSpPr>
          <p:nvPr/>
        </p:nvSpPr>
        <p:spPr bwMode="auto">
          <a:xfrm>
            <a:off x="155575" y="-1828800"/>
            <a:ext cx="80772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6" name="Obraz 5" descr="irlan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071678"/>
            <a:ext cx="3895724" cy="24432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857488" y="857232"/>
            <a:ext cx="3857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rgbClr val="FF0000"/>
                </a:solidFill>
              </a:rPr>
              <a:t>Ireland</a:t>
            </a:r>
            <a:endParaRPr lang="pl-PL" sz="6000" b="1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928662" y="2143116"/>
            <a:ext cx="4857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Meals: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-turkey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-ham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-</a:t>
            </a:r>
            <a:r>
              <a:rPr lang="pl-PL" sz="2800" dirty="0" smtClean="0">
                <a:solidFill>
                  <a:schemeClr val="bg1"/>
                </a:solidFill>
              </a:rPr>
              <a:t>salmon</a:t>
            </a:r>
          </a:p>
          <a:p>
            <a:endParaRPr lang="pl-PL" sz="4000" b="1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4" descr="Tradycje bożonarodzenio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3116"/>
            <a:ext cx="5762612" cy="2881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rostokąt 2"/>
          <p:cNvSpPr/>
          <p:nvPr/>
        </p:nvSpPr>
        <p:spPr>
          <a:xfrm>
            <a:off x="2214546" y="1142984"/>
            <a:ext cx="45005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 smtClean="0">
                <a:solidFill>
                  <a:srgbClr val="FF0000"/>
                </a:solidFill>
              </a:rPr>
              <a:t>Australia</a:t>
            </a:r>
            <a:r>
              <a:rPr lang="pl-PL" dirty="0" smtClean="0"/>
              <a:t>a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2214554"/>
            <a:ext cx="507209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solidFill>
                  <a:schemeClr val="bg1"/>
                </a:solidFill>
              </a:rPr>
              <a:t>Traditions: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-artificial Christmas tree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-Christmas party</a:t>
            </a:r>
          </a:p>
          <a:p>
            <a:r>
              <a:rPr lang="pl-PL" sz="2800" dirty="0" smtClean="0">
                <a:solidFill>
                  <a:schemeClr val="bg1"/>
                </a:solidFill>
              </a:rPr>
              <a:t>-Christmas is summer</a:t>
            </a: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800" dirty="0" smtClean="0">
              <a:solidFill>
                <a:schemeClr val="bg1"/>
              </a:solidFill>
            </a:endParaRPr>
          </a:p>
          <a:p>
            <a:endParaRPr lang="pl-PL" sz="2400" dirty="0">
              <a:solidFill>
                <a:schemeClr val="bg1"/>
              </a:solidFill>
            </a:endParaRPr>
          </a:p>
        </p:txBody>
      </p:sp>
      <p:sp>
        <p:nvSpPr>
          <p:cNvPr id="8194" name="AutoShape 2" descr="Święta Bożego Narodzenia w Austral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8196" name="AutoShape 4" descr="Święta Bożego Narodzenia w Austral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7" name="Obraz 6" descr="lat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357430"/>
            <a:ext cx="3843206" cy="2402004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170</Words>
  <Application>Microsoft Office PowerPoint</Application>
  <PresentationFormat>Pokaz na ekranie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Papier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ADMIN</dc:creator>
  <cp:lastModifiedBy>ADMIN</cp:lastModifiedBy>
  <cp:revision>31</cp:revision>
  <dcterms:created xsi:type="dcterms:W3CDTF">2020-12-12T11:12:07Z</dcterms:created>
  <dcterms:modified xsi:type="dcterms:W3CDTF">2020-12-17T20:53:18Z</dcterms:modified>
</cp:coreProperties>
</file>