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57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9C139-64BA-4165-B0C5-11B5C82405CD}" v="336" dt="2021-06-02T18:07:34.403"/>
    <p1510:client id="{971816DC-1E1A-4C18-BA0D-03992147E0A0}" v="160" dt="2021-06-04T09:01:10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ta Radwan" userId="S::jradwan@spzarzyce.onmicrosoft.com::fac88a74-b86a-494d-a89e-1d7b2f5cfd3b" providerId="AD" clId="Web-{4DE9C139-64BA-4165-B0C5-11B5C82405CD}"/>
    <pc:docChg chg="addSld delSld modSld">
      <pc:chgData name="Julita Radwan" userId="S::jradwan@spzarzyce.onmicrosoft.com::fac88a74-b86a-494d-a89e-1d7b2f5cfd3b" providerId="AD" clId="Web-{4DE9C139-64BA-4165-B0C5-11B5C82405CD}" dt="2021-06-02T18:07:34.403" v="217" actId="20577"/>
      <pc:docMkLst>
        <pc:docMk/>
      </pc:docMkLst>
      <pc:sldChg chg="addSp delSp modSp mod setBg addAnim delAnim setClrOvrMap">
        <pc:chgData name="Julita Radwan" userId="S::jradwan@spzarzyce.onmicrosoft.com::fac88a74-b86a-494d-a89e-1d7b2f5cfd3b" providerId="AD" clId="Web-{4DE9C139-64BA-4165-B0C5-11B5C82405CD}" dt="2021-06-02T16:10:49.072" v="62"/>
        <pc:sldMkLst>
          <pc:docMk/>
          <pc:sldMk cId="650317164" sldId="256"/>
        </pc:sldMkLst>
        <pc:spChg chg="mod">
          <ac:chgData name="Julita Radwan" userId="S::jradwan@spzarzyce.onmicrosoft.com::fac88a74-b86a-494d-a89e-1d7b2f5cfd3b" providerId="AD" clId="Web-{4DE9C139-64BA-4165-B0C5-11B5C82405CD}" dt="2021-06-02T16:10:49.072" v="60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Julita Radwan" userId="S::jradwan@spzarzyce.onmicrosoft.com::fac88a74-b86a-494d-a89e-1d7b2f5cfd3b" providerId="AD" clId="Web-{4DE9C139-64BA-4165-B0C5-11B5C82405CD}" dt="2021-06-02T16:10:49.072" v="60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Julita Radwan" userId="S::jradwan@spzarzyce.onmicrosoft.com::fac88a74-b86a-494d-a89e-1d7b2f5cfd3b" providerId="AD" clId="Web-{4DE9C139-64BA-4165-B0C5-11B5C82405CD}" dt="2021-06-02T16:10:49.072" v="59"/>
          <ac:spMkLst>
            <pc:docMk/>
            <pc:sldMk cId="650317164" sldId="256"/>
            <ac:spMk id="6" creationId="{87CC2527-562A-4F69-B487-4371E5B243E7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6:10:49.072" v="60"/>
          <ac:spMkLst>
            <pc:docMk/>
            <pc:sldMk cId="650317164" sldId="256"/>
            <ac:spMk id="7" creationId="{71B2258F-86CA-4D4D-8270-BC05FCDEBFB3}"/>
          </ac:spMkLst>
        </pc:spChg>
        <pc:spChg chg="add del">
          <ac:chgData name="Julita Radwan" userId="S::jradwan@spzarzyce.onmicrosoft.com::fac88a74-b86a-494d-a89e-1d7b2f5cfd3b" providerId="AD" clId="Web-{4DE9C139-64BA-4165-B0C5-11B5C82405CD}" dt="2021-06-02T16:10:44.634" v="53"/>
          <ac:spMkLst>
            <pc:docMk/>
            <pc:sldMk cId="650317164" sldId="256"/>
            <ac:spMk id="9" creationId="{71B2258F-86CA-4D4D-8270-BC05FCDEBFB3}"/>
          </ac:spMkLst>
        </pc:spChg>
        <pc:picChg chg="add mod ord">
          <ac:chgData name="Julita Radwan" userId="S::jradwan@spzarzyce.onmicrosoft.com::fac88a74-b86a-494d-a89e-1d7b2f5cfd3b" providerId="AD" clId="Web-{4DE9C139-64BA-4165-B0C5-11B5C82405CD}" dt="2021-06-02T16:10:49.072" v="60"/>
          <ac:picMkLst>
            <pc:docMk/>
            <pc:sldMk cId="650317164" sldId="256"/>
            <ac:picMk id="4" creationId="{D02456B4-9D1A-457F-A850-67052B376E6B}"/>
          </ac:picMkLst>
        </pc:picChg>
        <pc:cxnChg chg="add del">
          <ac:chgData name="Julita Radwan" userId="S::jradwan@spzarzyce.onmicrosoft.com::fac88a74-b86a-494d-a89e-1d7b2f5cfd3b" providerId="AD" clId="Web-{4DE9C139-64BA-4165-B0C5-11B5C82405CD}" dt="2021-06-02T16:10:49.072" v="59"/>
          <ac:cxnSpMkLst>
            <pc:docMk/>
            <pc:sldMk cId="650317164" sldId="256"/>
            <ac:cxnSpMk id="11" creationId="{BCDAEC91-5BCE-4B55-9CC0-43EF94CB734B}"/>
          </ac:cxnSpMkLst>
        </pc:cxnChg>
      </pc:sldChg>
      <pc:sldChg chg="modSp new">
        <pc:chgData name="Julita Radwan" userId="S::jradwan@spzarzyce.onmicrosoft.com::fac88a74-b86a-494d-a89e-1d7b2f5cfd3b" providerId="AD" clId="Web-{4DE9C139-64BA-4165-B0C5-11B5C82405CD}" dt="2021-06-02T18:07:34.403" v="217" actId="20577"/>
        <pc:sldMkLst>
          <pc:docMk/>
          <pc:sldMk cId="854242277" sldId="257"/>
        </pc:sldMkLst>
        <pc:spChg chg="mod">
          <ac:chgData name="Julita Radwan" userId="S::jradwan@spzarzyce.onmicrosoft.com::fac88a74-b86a-494d-a89e-1d7b2f5cfd3b" providerId="AD" clId="Web-{4DE9C139-64BA-4165-B0C5-11B5C82405CD}" dt="2021-06-02T18:07:34.403" v="217" actId="20577"/>
          <ac:spMkLst>
            <pc:docMk/>
            <pc:sldMk cId="854242277" sldId="257"/>
            <ac:spMk id="2" creationId="{19C91D5B-6A66-4E93-930F-3DFC7AC1B864}"/>
          </ac:spMkLst>
        </pc:spChg>
        <pc:spChg chg="mod">
          <ac:chgData name="Julita Radwan" userId="S::jradwan@spzarzyce.onmicrosoft.com::fac88a74-b86a-494d-a89e-1d7b2f5cfd3b" providerId="AD" clId="Web-{4DE9C139-64BA-4165-B0C5-11B5C82405CD}" dt="2021-06-02T17:27:21.675" v="195" actId="20577"/>
          <ac:spMkLst>
            <pc:docMk/>
            <pc:sldMk cId="854242277" sldId="257"/>
            <ac:spMk id="3" creationId="{DEE72EDA-F847-4923-8843-98FDBA2D81AC}"/>
          </ac:spMkLst>
        </pc:spChg>
        <pc:spChg chg="mod">
          <ac:chgData name="Julita Radwan" userId="S::jradwan@spzarzyce.onmicrosoft.com::fac88a74-b86a-494d-a89e-1d7b2f5cfd3b" providerId="AD" clId="Web-{4DE9C139-64BA-4165-B0C5-11B5C82405CD}" dt="2021-06-02T17:27:18.222" v="193" actId="20577"/>
          <ac:spMkLst>
            <pc:docMk/>
            <pc:sldMk cId="854242277" sldId="257"/>
            <ac:spMk id="4" creationId="{E85F6488-8A3E-4F8E-9622-18483366CE74}"/>
          </ac:spMkLst>
        </pc:spChg>
      </pc:sldChg>
      <pc:sldChg chg="new del">
        <pc:chgData name="Julita Radwan" userId="S::jradwan@spzarzyce.onmicrosoft.com::fac88a74-b86a-494d-a89e-1d7b2f5cfd3b" providerId="AD" clId="Web-{4DE9C139-64BA-4165-B0C5-11B5C82405CD}" dt="2021-06-02T16:25:36.132" v="68"/>
        <pc:sldMkLst>
          <pc:docMk/>
          <pc:sldMk cId="461209486" sldId="258"/>
        </pc:sldMkLst>
      </pc:sldChg>
      <pc:sldChg chg="addSp delSp modSp new mod setBg setClrOvrMap">
        <pc:chgData name="Julita Radwan" userId="S::jradwan@spzarzyce.onmicrosoft.com::fac88a74-b86a-494d-a89e-1d7b2f5cfd3b" providerId="AD" clId="Web-{4DE9C139-64BA-4165-B0C5-11B5C82405CD}" dt="2021-06-02T16:38:11.754" v="114" actId="14100"/>
        <pc:sldMkLst>
          <pc:docMk/>
          <pc:sldMk cId="2173994296" sldId="259"/>
        </pc:sldMkLst>
        <pc:spChg chg="mod ord">
          <ac:chgData name="Julita Radwan" userId="S::jradwan@spzarzyce.onmicrosoft.com::fac88a74-b86a-494d-a89e-1d7b2f5cfd3b" providerId="AD" clId="Web-{4DE9C139-64BA-4165-B0C5-11B5C82405CD}" dt="2021-06-02T16:37:54.238" v="113"/>
          <ac:spMkLst>
            <pc:docMk/>
            <pc:sldMk cId="2173994296" sldId="259"/>
            <ac:spMk id="2" creationId="{4D53D6C0-9CAF-44DA-9CBE-3B39A0603CB0}"/>
          </ac:spMkLst>
        </pc:spChg>
        <pc:spChg chg="del">
          <ac:chgData name="Julita Radwan" userId="S::jradwan@spzarzyce.onmicrosoft.com::fac88a74-b86a-494d-a89e-1d7b2f5cfd3b" providerId="AD" clId="Web-{4DE9C139-64BA-4165-B0C5-11B5C82405CD}" dt="2021-06-02T16:25:49.539" v="70"/>
          <ac:spMkLst>
            <pc:docMk/>
            <pc:sldMk cId="2173994296" sldId="259"/>
            <ac:spMk id="3" creationId="{7603BF9B-1FD3-48D9-8C3E-0A663561193A}"/>
          </ac:spMkLst>
        </pc:spChg>
        <pc:spChg chg="add mod">
          <ac:chgData name="Julita Radwan" userId="S::jradwan@spzarzyce.onmicrosoft.com::fac88a74-b86a-494d-a89e-1d7b2f5cfd3b" providerId="AD" clId="Web-{4DE9C139-64BA-4165-B0C5-11B5C82405CD}" dt="2021-06-02T16:38:11.754" v="114" actId="14100"/>
          <ac:spMkLst>
            <pc:docMk/>
            <pc:sldMk cId="2173994296" sldId="259"/>
            <ac:spMk id="8" creationId="{5596088E-1821-4CFB-B0F7-12174750E4B5}"/>
          </ac:spMkLst>
        </pc:spChg>
        <pc:spChg chg="add del">
          <ac:chgData name="Julita Radwan" userId="S::jradwan@spzarzyce.onmicrosoft.com::fac88a74-b86a-494d-a89e-1d7b2f5cfd3b" providerId="AD" clId="Web-{4DE9C139-64BA-4165-B0C5-11B5C82405CD}" dt="2021-06-02T16:37:54.238" v="113"/>
          <ac:spMkLst>
            <pc:docMk/>
            <pc:sldMk cId="2173994296" sldId="259"/>
            <ac:spMk id="11" creationId="{9228552E-C8B1-4A80-8448-0787CE0FC704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6:37:54.238" v="113"/>
          <ac:spMkLst>
            <pc:docMk/>
            <pc:sldMk cId="2173994296" sldId="259"/>
            <ac:spMk id="13" creationId="{04812C46-200A-4DEB-A05E-3ED6C68C2387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6:37:54.238" v="113"/>
          <ac:spMkLst>
            <pc:docMk/>
            <pc:sldMk cId="2173994296" sldId="259"/>
            <ac:spMk id="14" creationId="{D1EA859B-E555-4109-94F3-6700E046E008}"/>
          </ac:spMkLst>
        </pc:spChg>
        <pc:spChg chg="add del">
          <ac:chgData name="Julita Radwan" userId="S::jradwan@spzarzyce.onmicrosoft.com::fac88a74-b86a-494d-a89e-1d7b2f5cfd3b" providerId="AD" clId="Web-{4DE9C139-64BA-4165-B0C5-11B5C82405CD}" dt="2021-06-02T16:35:44.079" v="106"/>
          <ac:spMkLst>
            <pc:docMk/>
            <pc:sldMk cId="2173994296" sldId="259"/>
            <ac:spMk id="16" creationId="{F13C74B1-5B17-4795-BED0-7140497B445A}"/>
          </ac:spMkLst>
        </pc:spChg>
        <pc:spChg chg="add del">
          <ac:chgData name="Julita Radwan" userId="S::jradwan@spzarzyce.onmicrosoft.com::fac88a74-b86a-494d-a89e-1d7b2f5cfd3b" providerId="AD" clId="Web-{4DE9C139-64BA-4165-B0C5-11B5C82405CD}" dt="2021-06-02T16:35:44.079" v="106"/>
          <ac:spMkLst>
            <pc:docMk/>
            <pc:sldMk cId="2173994296" sldId="259"/>
            <ac:spMk id="18" creationId="{D4974D33-8DC5-464E-8C6D-BE58F0669C17}"/>
          </ac:spMkLst>
        </pc:spChg>
        <pc:picChg chg="add mod ord">
          <ac:chgData name="Julita Radwan" userId="S::jradwan@spzarzyce.onmicrosoft.com::fac88a74-b86a-494d-a89e-1d7b2f5cfd3b" providerId="AD" clId="Web-{4DE9C139-64BA-4165-B0C5-11B5C82405CD}" dt="2021-06-02T16:37:54.238" v="113"/>
          <ac:picMkLst>
            <pc:docMk/>
            <pc:sldMk cId="2173994296" sldId="259"/>
            <ac:picMk id="4" creationId="{AFF4F444-DF80-49A4-B104-A6838E8E5C67}"/>
          </ac:picMkLst>
        </pc:picChg>
      </pc:sldChg>
      <pc:sldChg chg="addSp delSp modSp new del mod setBg">
        <pc:chgData name="Julita Radwan" userId="S::jradwan@spzarzyce.onmicrosoft.com::fac88a74-b86a-494d-a89e-1d7b2f5cfd3b" providerId="AD" clId="Web-{4DE9C139-64BA-4165-B0C5-11B5C82405CD}" dt="2021-06-02T16:33:17.171" v="101"/>
        <pc:sldMkLst>
          <pc:docMk/>
          <pc:sldMk cId="2486622651" sldId="260"/>
        </pc:sldMkLst>
        <pc:spChg chg="add del">
          <ac:chgData name="Julita Radwan" userId="S::jradwan@spzarzyce.onmicrosoft.com::fac88a74-b86a-494d-a89e-1d7b2f5cfd3b" providerId="AD" clId="Web-{4DE9C139-64BA-4165-B0C5-11B5C82405CD}" dt="2021-06-02T16:32:35.170" v="94"/>
          <ac:spMkLst>
            <pc:docMk/>
            <pc:sldMk cId="2486622651" sldId="260"/>
            <ac:spMk id="2" creationId="{5B53A96D-4EF3-42A3-9AB7-C3E56ECECC02}"/>
          </ac:spMkLst>
        </pc:spChg>
        <pc:spChg chg="del">
          <ac:chgData name="Julita Radwan" userId="S::jradwan@spzarzyce.onmicrosoft.com::fac88a74-b86a-494d-a89e-1d7b2f5cfd3b" providerId="AD" clId="Web-{4DE9C139-64BA-4165-B0C5-11B5C82405CD}" dt="2021-06-02T16:30:43.606" v="88"/>
          <ac:spMkLst>
            <pc:docMk/>
            <pc:sldMk cId="2486622651" sldId="260"/>
            <ac:spMk id="3" creationId="{128013EE-320B-4775-AFAA-7544E68415E4}"/>
          </ac:spMkLst>
        </pc:spChg>
        <pc:spChg chg="add del mod">
          <ac:chgData name="Julita Radwan" userId="S::jradwan@spzarzyce.onmicrosoft.com::fac88a74-b86a-494d-a89e-1d7b2f5cfd3b" providerId="AD" clId="Web-{4DE9C139-64BA-4165-B0C5-11B5C82405CD}" dt="2021-06-02T16:33:10.796" v="100"/>
          <ac:spMkLst>
            <pc:docMk/>
            <pc:sldMk cId="2486622651" sldId="260"/>
            <ac:spMk id="5" creationId="{54A49473-EA10-4C85-B3C7-8E88C01C3E4B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6:32:35.170" v="94"/>
          <ac:spMkLst>
            <pc:docMk/>
            <pc:sldMk cId="2486622651" sldId="260"/>
            <ac:spMk id="6" creationId="{B670DBD5-770C-4383-9F54-5B86E86BD5BB}"/>
          </ac:spMkLst>
        </pc:spChg>
        <pc:spChg chg="add del">
          <ac:chgData name="Julita Radwan" userId="S::jradwan@spzarzyce.onmicrosoft.com::fac88a74-b86a-494d-a89e-1d7b2f5cfd3b" providerId="AD" clId="Web-{4DE9C139-64BA-4165-B0C5-11B5C82405CD}" dt="2021-06-02T16:31:29.372" v="90"/>
          <ac:spMkLst>
            <pc:docMk/>
            <pc:sldMk cId="2486622651" sldId="260"/>
            <ac:spMk id="9" creationId="{38CB19FB-7C96-4FEC-9331-E826E4E36CE4}"/>
          </ac:spMkLst>
        </pc:spChg>
        <pc:grpChg chg="add del">
          <ac:chgData name="Julita Radwan" userId="S::jradwan@spzarzyce.onmicrosoft.com::fac88a74-b86a-494d-a89e-1d7b2f5cfd3b" providerId="AD" clId="Web-{4DE9C139-64BA-4165-B0C5-11B5C82405CD}" dt="2021-06-02T16:31:29.372" v="90"/>
          <ac:grpSpMkLst>
            <pc:docMk/>
            <pc:sldMk cId="2486622651" sldId="260"/>
            <ac:grpSpMk id="11" creationId="{DF071BB7-867E-46A9-A7C2-3FCB28CB8FBD}"/>
          </ac:grpSpMkLst>
        </pc:grpChg>
        <pc:picChg chg="add mod ord">
          <ac:chgData name="Julita Radwan" userId="S::jradwan@spzarzyce.onmicrosoft.com::fac88a74-b86a-494d-a89e-1d7b2f5cfd3b" providerId="AD" clId="Web-{4DE9C139-64BA-4165-B0C5-11B5C82405CD}" dt="2021-06-02T16:33:04.311" v="98" actId="14100"/>
          <ac:picMkLst>
            <pc:docMk/>
            <pc:sldMk cId="2486622651" sldId="260"/>
            <ac:picMk id="4" creationId="{7A7C4BB3-10A3-459A-87E6-F4C05AF8681C}"/>
          </ac:picMkLst>
        </pc:picChg>
      </pc:sldChg>
      <pc:sldChg chg="addSp delSp modSp new mod setBg">
        <pc:chgData name="Julita Radwan" userId="S::jradwan@spzarzyce.onmicrosoft.com::fac88a74-b86a-494d-a89e-1d7b2f5cfd3b" providerId="AD" clId="Web-{4DE9C139-64BA-4165-B0C5-11B5C82405CD}" dt="2021-06-02T16:38:19.879" v="115" actId="14100"/>
        <pc:sldMkLst>
          <pc:docMk/>
          <pc:sldMk cId="2581358871" sldId="260"/>
        </pc:sldMkLst>
        <pc:spChg chg="add del mod ord">
          <ac:chgData name="Julita Radwan" userId="S::jradwan@spzarzyce.onmicrosoft.com::fac88a74-b86a-494d-a89e-1d7b2f5cfd3b" providerId="AD" clId="Web-{4DE9C139-64BA-4165-B0C5-11B5C82405CD}" dt="2021-06-02T16:37:28.081" v="112"/>
          <ac:spMkLst>
            <pc:docMk/>
            <pc:sldMk cId="2581358871" sldId="260"/>
            <ac:spMk id="2" creationId="{77E71586-8B09-40DB-BD2A-658F48525C82}"/>
          </ac:spMkLst>
        </pc:spChg>
        <pc:spChg chg="add del">
          <ac:chgData name="Julita Radwan" userId="S::jradwan@spzarzyce.onmicrosoft.com::fac88a74-b86a-494d-a89e-1d7b2f5cfd3b" providerId="AD" clId="Web-{4DE9C139-64BA-4165-B0C5-11B5C82405CD}" dt="2021-06-02T16:36:15.064" v="109"/>
          <ac:spMkLst>
            <pc:docMk/>
            <pc:sldMk cId="2581358871" sldId="260"/>
            <ac:spMk id="3" creationId="{6C1562F0-D1BF-4664-B5B8-6574B5325895}"/>
          </ac:spMkLst>
        </pc:spChg>
        <pc:spChg chg="add del">
          <ac:chgData name="Julita Radwan" userId="S::jradwan@spzarzyce.onmicrosoft.com::fac88a74-b86a-494d-a89e-1d7b2f5cfd3b" providerId="AD" clId="Web-{4DE9C139-64BA-4165-B0C5-11B5C82405CD}" dt="2021-06-02T16:35:47.080" v="107"/>
          <ac:spMkLst>
            <pc:docMk/>
            <pc:sldMk cId="2581358871" sldId="260"/>
            <ac:spMk id="8" creationId="{3B48A562-387A-4D42-86FD-12B53EA2D922}"/>
          </ac:spMkLst>
        </pc:spChg>
        <pc:spChg chg="add mod">
          <ac:chgData name="Julita Radwan" userId="S::jradwan@spzarzyce.onmicrosoft.com::fac88a74-b86a-494d-a89e-1d7b2f5cfd3b" providerId="AD" clId="Web-{4DE9C139-64BA-4165-B0C5-11B5C82405CD}" dt="2021-06-02T16:38:19.879" v="115" actId="14100"/>
          <ac:spMkLst>
            <pc:docMk/>
            <pc:sldMk cId="2581358871" sldId="260"/>
            <ac:spMk id="9" creationId="{DCE88C2B-7585-4306-ACE2-5A4FAFC1AED2}"/>
          </ac:spMkLst>
        </pc:spChg>
        <pc:spChg chg="add del">
          <ac:chgData name="Julita Radwan" userId="S::jradwan@spzarzyce.onmicrosoft.com::fac88a74-b86a-494d-a89e-1d7b2f5cfd3b" providerId="AD" clId="Web-{4DE9C139-64BA-4165-B0C5-11B5C82405CD}" dt="2021-06-02T16:35:47.080" v="107"/>
          <ac:spMkLst>
            <pc:docMk/>
            <pc:sldMk cId="2581358871" sldId="260"/>
            <ac:spMk id="11" creationId="{F13C74B1-5B17-4795-BED0-7140497B445A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6:37:28.081" v="112"/>
          <ac:spMkLst>
            <pc:docMk/>
            <pc:sldMk cId="2581358871" sldId="260"/>
            <ac:spMk id="12" creationId="{04812C46-200A-4DEB-A05E-3ED6C68C2387}"/>
          </ac:spMkLst>
        </pc:spChg>
        <pc:spChg chg="add del">
          <ac:chgData name="Julita Radwan" userId="S::jradwan@spzarzyce.onmicrosoft.com::fac88a74-b86a-494d-a89e-1d7b2f5cfd3b" providerId="AD" clId="Web-{4DE9C139-64BA-4165-B0C5-11B5C82405CD}" dt="2021-06-02T16:35:47.080" v="107"/>
          <ac:spMkLst>
            <pc:docMk/>
            <pc:sldMk cId="2581358871" sldId="260"/>
            <ac:spMk id="13" creationId="{D4974D33-8DC5-464E-8C6D-BE58F0669C17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6:37:28.081" v="112"/>
          <ac:spMkLst>
            <pc:docMk/>
            <pc:sldMk cId="2581358871" sldId="260"/>
            <ac:spMk id="14" creationId="{D1EA859B-E555-4109-94F3-6700E046E008}"/>
          </ac:spMkLst>
        </pc:spChg>
        <pc:picChg chg="add del mod ord">
          <ac:chgData name="Julita Radwan" userId="S::jradwan@spzarzyce.onmicrosoft.com::fac88a74-b86a-494d-a89e-1d7b2f5cfd3b" providerId="AD" clId="Web-{4DE9C139-64BA-4165-B0C5-11B5C82405CD}" dt="2021-06-02T16:36:01.814" v="108"/>
          <ac:picMkLst>
            <pc:docMk/>
            <pc:sldMk cId="2581358871" sldId="260"/>
            <ac:picMk id="4" creationId="{53DAB16B-BC85-47C1-81B8-3A669B98F793}"/>
          </ac:picMkLst>
        </pc:picChg>
        <pc:picChg chg="add mod ord">
          <ac:chgData name="Julita Radwan" userId="S::jradwan@spzarzyce.onmicrosoft.com::fac88a74-b86a-494d-a89e-1d7b2f5cfd3b" providerId="AD" clId="Web-{4DE9C139-64BA-4165-B0C5-11B5C82405CD}" dt="2021-06-02T16:37:28.081" v="112"/>
          <ac:picMkLst>
            <pc:docMk/>
            <pc:sldMk cId="2581358871" sldId="260"/>
            <ac:picMk id="5" creationId="{B684232E-294A-438F-93DA-EA2C502A5AEC}"/>
          </ac:picMkLst>
        </pc:picChg>
      </pc:sldChg>
      <pc:sldChg chg="addSp delSp modSp new mod setBg">
        <pc:chgData name="Julita Radwan" userId="S::jradwan@spzarzyce.onmicrosoft.com::fac88a74-b86a-494d-a89e-1d7b2f5cfd3b" providerId="AD" clId="Web-{4DE9C139-64BA-4165-B0C5-11B5C82405CD}" dt="2021-06-02T16:56:36.521" v="121"/>
        <pc:sldMkLst>
          <pc:docMk/>
          <pc:sldMk cId="2874412196" sldId="261"/>
        </pc:sldMkLst>
        <pc:spChg chg="mod ord">
          <ac:chgData name="Julita Radwan" userId="S::jradwan@spzarzyce.onmicrosoft.com::fac88a74-b86a-494d-a89e-1d7b2f5cfd3b" providerId="AD" clId="Web-{4DE9C139-64BA-4165-B0C5-11B5C82405CD}" dt="2021-06-02T16:56:36.521" v="121"/>
          <ac:spMkLst>
            <pc:docMk/>
            <pc:sldMk cId="2874412196" sldId="261"/>
            <ac:spMk id="2" creationId="{2E3FB4ED-9561-478B-B503-A0F3E69768AD}"/>
          </ac:spMkLst>
        </pc:spChg>
        <pc:spChg chg="del">
          <ac:chgData name="Julita Radwan" userId="S::jradwan@spzarzyce.onmicrosoft.com::fac88a74-b86a-494d-a89e-1d7b2f5cfd3b" providerId="AD" clId="Web-{4DE9C139-64BA-4165-B0C5-11B5C82405CD}" dt="2021-06-02T16:56:27.724" v="120"/>
          <ac:spMkLst>
            <pc:docMk/>
            <pc:sldMk cId="2874412196" sldId="261"/>
            <ac:spMk id="3" creationId="{87DCEF49-10D9-490F-BED3-1A4A3F0C62F2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6:56:36.521" v="121"/>
          <ac:spMkLst>
            <pc:docMk/>
            <pc:sldMk cId="2874412196" sldId="261"/>
            <ac:spMk id="8" creationId="{FE9DD4FD-0780-44FC-BD9F-CDD15D74265F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6:56:36.521" v="121"/>
          <ac:spMkLst>
            <pc:docMk/>
            <pc:sldMk cId="2874412196" sldId="261"/>
            <ac:spMk id="11" creationId="{04812C46-200A-4DEB-A05E-3ED6C68C2387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6:56:36.521" v="121"/>
          <ac:spMkLst>
            <pc:docMk/>
            <pc:sldMk cId="2874412196" sldId="261"/>
            <ac:spMk id="13" creationId="{D1EA859B-E555-4109-94F3-6700E046E008}"/>
          </ac:spMkLst>
        </pc:spChg>
        <pc:picChg chg="add mod ord">
          <ac:chgData name="Julita Radwan" userId="S::jradwan@spzarzyce.onmicrosoft.com::fac88a74-b86a-494d-a89e-1d7b2f5cfd3b" providerId="AD" clId="Web-{4DE9C139-64BA-4165-B0C5-11B5C82405CD}" dt="2021-06-02T16:56:36.521" v="121"/>
          <ac:picMkLst>
            <pc:docMk/>
            <pc:sldMk cId="2874412196" sldId="261"/>
            <ac:picMk id="4" creationId="{4B7E38E9-B5CD-40EC-BA7B-D82B36F87E22}"/>
          </ac:picMkLst>
        </pc:picChg>
      </pc:sldChg>
      <pc:sldChg chg="addSp delSp modSp new mod setBg">
        <pc:chgData name="Julita Radwan" userId="S::jradwan@spzarzyce.onmicrosoft.com::fac88a74-b86a-494d-a89e-1d7b2f5cfd3b" providerId="AD" clId="Web-{4DE9C139-64BA-4165-B0C5-11B5C82405CD}" dt="2021-06-02T17:03:47.715" v="130" actId="1076"/>
        <pc:sldMkLst>
          <pc:docMk/>
          <pc:sldMk cId="3557398100" sldId="262"/>
        </pc:sldMkLst>
        <pc:spChg chg="mod">
          <ac:chgData name="Julita Radwan" userId="S::jradwan@spzarzyce.onmicrosoft.com::fac88a74-b86a-494d-a89e-1d7b2f5cfd3b" providerId="AD" clId="Web-{4DE9C139-64BA-4165-B0C5-11B5C82405CD}" dt="2021-06-02T17:03:37.356" v="128"/>
          <ac:spMkLst>
            <pc:docMk/>
            <pc:sldMk cId="3557398100" sldId="262"/>
            <ac:spMk id="2" creationId="{72524BBD-BE35-4005-9F70-D1EB4E2AD385}"/>
          </ac:spMkLst>
        </pc:spChg>
        <pc:spChg chg="del">
          <ac:chgData name="Julita Radwan" userId="S::jradwan@spzarzyce.onmicrosoft.com::fac88a74-b86a-494d-a89e-1d7b2f5cfd3b" providerId="AD" clId="Web-{4DE9C139-64BA-4165-B0C5-11B5C82405CD}" dt="2021-06-02T17:01:29.166" v="123"/>
          <ac:spMkLst>
            <pc:docMk/>
            <pc:sldMk cId="3557398100" sldId="262"/>
            <ac:spMk id="3" creationId="{DF0257A7-4B28-4830-A453-E26C874E2447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03:37.356" v="128"/>
          <ac:spMkLst>
            <pc:docMk/>
            <pc:sldMk cId="3557398100" sldId="262"/>
            <ac:spMk id="6" creationId="{0E3596DD-156A-473E-9BB3-C6A29F7574E9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03:37.356" v="128"/>
          <ac:spMkLst>
            <pc:docMk/>
            <pc:sldMk cId="3557398100" sldId="262"/>
            <ac:spMk id="7" creationId="{BD0A1ECA-69C5-4A3C-ABAD-F43692B60B28}"/>
          </ac:spMkLst>
        </pc:spChg>
        <pc:spChg chg="add del">
          <ac:chgData name="Julita Radwan" userId="S::jradwan@spzarzyce.onmicrosoft.com::fac88a74-b86a-494d-a89e-1d7b2f5cfd3b" providerId="AD" clId="Web-{4DE9C139-64BA-4165-B0C5-11B5C82405CD}" dt="2021-06-02T17:03:37.340" v="127"/>
          <ac:spMkLst>
            <pc:docMk/>
            <pc:sldMk cId="3557398100" sldId="262"/>
            <ac:spMk id="8" creationId="{B99FA2F9-4347-499B-907F-679726A5A4AA}"/>
          </ac:spMkLst>
        </pc:spChg>
        <pc:spChg chg="add del">
          <ac:chgData name="Julita Radwan" userId="S::jradwan@spzarzyce.onmicrosoft.com::fac88a74-b86a-494d-a89e-1d7b2f5cfd3b" providerId="AD" clId="Web-{4DE9C139-64BA-4165-B0C5-11B5C82405CD}" dt="2021-06-02T17:03:37.340" v="127"/>
          <ac:spMkLst>
            <pc:docMk/>
            <pc:sldMk cId="3557398100" sldId="262"/>
            <ac:spMk id="11" creationId="{60E9A6ED-B880-44EA-8D60-C9D3C82CCBD2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03:37.356" v="128"/>
          <ac:spMkLst>
            <pc:docMk/>
            <pc:sldMk cId="3557398100" sldId="262"/>
            <ac:spMk id="13" creationId="{2C46C4D6-C474-4E92-B52E-944C1118F7B6}"/>
          </ac:spMkLst>
        </pc:spChg>
        <pc:picChg chg="add mod ord">
          <ac:chgData name="Julita Radwan" userId="S::jradwan@spzarzyce.onmicrosoft.com::fac88a74-b86a-494d-a89e-1d7b2f5cfd3b" providerId="AD" clId="Web-{4DE9C139-64BA-4165-B0C5-11B5C82405CD}" dt="2021-06-02T17:03:47.715" v="130" actId="1076"/>
          <ac:picMkLst>
            <pc:docMk/>
            <pc:sldMk cId="3557398100" sldId="262"/>
            <ac:picMk id="4" creationId="{0B6689C5-A56D-4462-9CA4-18517BBB9085}"/>
          </ac:picMkLst>
        </pc:picChg>
      </pc:sldChg>
      <pc:sldChg chg="addSp delSp modSp new mod setBg">
        <pc:chgData name="Julita Radwan" userId="S::jradwan@spzarzyce.onmicrosoft.com::fac88a74-b86a-494d-a89e-1d7b2f5cfd3b" providerId="AD" clId="Web-{4DE9C139-64BA-4165-B0C5-11B5C82405CD}" dt="2021-06-02T17:14:29.397" v="146"/>
        <pc:sldMkLst>
          <pc:docMk/>
          <pc:sldMk cId="1898070732" sldId="263"/>
        </pc:sldMkLst>
        <pc:spChg chg="mod ord">
          <ac:chgData name="Julita Radwan" userId="S::jradwan@spzarzyce.onmicrosoft.com::fac88a74-b86a-494d-a89e-1d7b2f5cfd3b" providerId="AD" clId="Web-{4DE9C139-64BA-4165-B0C5-11B5C82405CD}" dt="2021-06-02T17:14:29.397" v="146"/>
          <ac:spMkLst>
            <pc:docMk/>
            <pc:sldMk cId="1898070732" sldId="263"/>
            <ac:spMk id="2" creationId="{644D819A-AB0F-458C-8D86-3E25247A3DC3}"/>
          </ac:spMkLst>
        </pc:spChg>
        <pc:spChg chg="del">
          <ac:chgData name="Julita Radwan" userId="S::jradwan@spzarzyce.onmicrosoft.com::fac88a74-b86a-494d-a89e-1d7b2f5cfd3b" providerId="AD" clId="Web-{4DE9C139-64BA-4165-B0C5-11B5C82405CD}" dt="2021-06-02T17:14:22.804" v="145"/>
          <ac:spMkLst>
            <pc:docMk/>
            <pc:sldMk cId="1898070732" sldId="263"/>
            <ac:spMk id="3" creationId="{886EF069-A111-4D2F-A57D-8C10CED5AD23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14:29.397" v="146"/>
          <ac:spMkLst>
            <pc:docMk/>
            <pc:sldMk cId="1898070732" sldId="263"/>
            <ac:spMk id="8" creationId="{FD197EFC-74DD-4BDE-9DC2-8697DEC07D7D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14:29.397" v="146"/>
          <ac:spMkLst>
            <pc:docMk/>
            <pc:sldMk cId="1898070732" sldId="263"/>
            <ac:spMk id="11" creationId="{04812C46-200A-4DEB-A05E-3ED6C68C2387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14:29.397" v="146"/>
          <ac:spMkLst>
            <pc:docMk/>
            <pc:sldMk cId="1898070732" sldId="263"/>
            <ac:spMk id="13" creationId="{D1EA859B-E555-4109-94F3-6700E046E008}"/>
          </ac:spMkLst>
        </pc:spChg>
        <pc:picChg chg="add mod ord">
          <ac:chgData name="Julita Radwan" userId="S::jradwan@spzarzyce.onmicrosoft.com::fac88a74-b86a-494d-a89e-1d7b2f5cfd3b" providerId="AD" clId="Web-{4DE9C139-64BA-4165-B0C5-11B5C82405CD}" dt="2021-06-02T17:14:29.397" v="146"/>
          <ac:picMkLst>
            <pc:docMk/>
            <pc:sldMk cId="1898070732" sldId="263"/>
            <ac:picMk id="4" creationId="{AEA71132-0DC9-4637-9E3C-BCFA3294D23E}"/>
          </ac:picMkLst>
        </pc:picChg>
      </pc:sldChg>
      <pc:sldChg chg="addSp delSp modSp new mod setBg">
        <pc:chgData name="Julita Radwan" userId="S::jradwan@spzarzyce.onmicrosoft.com::fac88a74-b86a-494d-a89e-1d7b2f5cfd3b" providerId="AD" clId="Web-{4DE9C139-64BA-4165-B0C5-11B5C82405CD}" dt="2021-06-02T17:18:56.230" v="157"/>
        <pc:sldMkLst>
          <pc:docMk/>
          <pc:sldMk cId="2395143264" sldId="264"/>
        </pc:sldMkLst>
        <pc:spChg chg="mod ord">
          <ac:chgData name="Julita Radwan" userId="S::jradwan@spzarzyce.onmicrosoft.com::fac88a74-b86a-494d-a89e-1d7b2f5cfd3b" providerId="AD" clId="Web-{4DE9C139-64BA-4165-B0C5-11B5C82405CD}" dt="2021-06-02T17:18:56.230" v="157"/>
          <ac:spMkLst>
            <pc:docMk/>
            <pc:sldMk cId="2395143264" sldId="264"/>
            <ac:spMk id="2" creationId="{44F9C5C5-8EE6-4893-B49A-015152095032}"/>
          </ac:spMkLst>
        </pc:spChg>
        <pc:spChg chg="del">
          <ac:chgData name="Julita Radwan" userId="S::jradwan@spzarzyce.onmicrosoft.com::fac88a74-b86a-494d-a89e-1d7b2f5cfd3b" providerId="AD" clId="Web-{4DE9C139-64BA-4165-B0C5-11B5C82405CD}" dt="2021-06-02T17:18:38.136" v="156"/>
          <ac:spMkLst>
            <pc:docMk/>
            <pc:sldMk cId="2395143264" sldId="264"/>
            <ac:spMk id="3" creationId="{D9DD0ABA-CA33-4916-A299-D5416056DD96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18:56.230" v="157"/>
          <ac:spMkLst>
            <pc:docMk/>
            <pc:sldMk cId="2395143264" sldId="264"/>
            <ac:spMk id="8" creationId="{7C1DF414-8951-4F92-8335-3E42A092B107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18:56.230" v="157"/>
          <ac:spMkLst>
            <pc:docMk/>
            <pc:sldMk cId="2395143264" sldId="264"/>
            <ac:spMk id="11" creationId="{04812C46-200A-4DEB-A05E-3ED6C68C2387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18:56.230" v="157"/>
          <ac:spMkLst>
            <pc:docMk/>
            <pc:sldMk cId="2395143264" sldId="264"/>
            <ac:spMk id="13" creationId="{D1EA859B-E555-4109-94F3-6700E046E008}"/>
          </ac:spMkLst>
        </pc:spChg>
        <pc:picChg chg="add mod ord">
          <ac:chgData name="Julita Radwan" userId="S::jradwan@spzarzyce.onmicrosoft.com::fac88a74-b86a-494d-a89e-1d7b2f5cfd3b" providerId="AD" clId="Web-{4DE9C139-64BA-4165-B0C5-11B5C82405CD}" dt="2021-06-02T17:18:56.230" v="157"/>
          <ac:picMkLst>
            <pc:docMk/>
            <pc:sldMk cId="2395143264" sldId="264"/>
            <ac:picMk id="4" creationId="{38F8865F-1D28-442A-ACE1-D69E638D2D66}"/>
          </ac:picMkLst>
        </pc:picChg>
      </pc:sldChg>
      <pc:sldChg chg="addSp delSp modSp new mod setBg">
        <pc:chgData name="Julita Radwan" userId="S::jradwan@spzarzyce.onmicrosoft.com::fac88a74-b86a-494d-a89e-1d7b2f5cfd3b" providerId="AD" clId="Web-{4DE9C139-64BA-4165-B0C5-11B5C82405CD}" dt="2021-06-02T17:18:14.823" v="155"/>
        <pc:sldMkLst>
          <pc:docMk/>
          <pc:sldMk cId="626396373" sldId="265"/>
        </pc:sldMkLst>
        <pc:spChg chg="mod ord">
          <ac:chgData name="Julita Radwan" userId="S::jradwan@spzarzyce.onmicrosoft.com::fac88a74-b86a-494d-a89e-1d7b2f5cfd3b" providerId="AD" clId="Web-{4DE9C139-64BA-4165-B0C5-11B5C82405CD}" dt="2021-06-02T17:18:14.823" v="155"/>
          <ac:spMkLst>
            <pc:docMk/>
            <pc:sldMk cId="626396373" sldId="265"/>
            <ac:spMk id="2" creationId="{BACB4560-FC44-40A8-B56D-4F9AF4912F89}"/>
          </ac:spMkLst>
        </pc:spChg>
        <pc:spChg chg="del">
          <ac:chgData name="Julita Radwan" userId="S::jradwan@spzarzyce.onmicrosoft.com::fac88a74-b86a-494d-a89e-1d7b2f5cfd3b" providerId="AD" clId="Web-{4DE9C139-64BA-4165-B0C5-11B5C82405CD}" dt="2021-06-02T17:18:09.120" v="154"/>
          <ac:spMkLst>
            <pc:docMk/>
            <pc:sldMk cId="626396373" sldId="265"/>
            <ac:spMk id="3" creationId="{69551499-4AE1-4780-8989-7746C435F376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18:14.823" v="155"/>
          <ac:spMkLst>
            <pc:docMk/>
            <pc:sldMk cId="626396373" sldId="265"/>
            <ac:spMk id="8" creationId="{729A13DB-1B9A-4C33-8FD2-795C20988B9D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18:14.823" v="155"/>
          <ac:spMkLst>
            <pc:docMk/>
            <pc:sldMk cId="626396373" sldId="265"/>
            <ac:spMk id="11" creationId="{04812C46-200A-4DEB-A05E-3ED6C68C2387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18:14.823" v="155"/>
          <ac:spMkLst>
            <pc:docMk/>
            <pc:sldMk cId="626396373" sldId="265"/>
            <ac:spMk id="13" creationId="{D1EA859B-E555-4109-94F3-6700E046E008}"/>
          </ac:spMkLst>
        </pc:spChg>
        <pc:picChg chg="add mod ord">
          <ac:chgData name="Julita Radwan" userId="S::jradwan@spzarzyce.onmicrosoft.com::fac88a74-b86a-494d-a89e-1d7b2f5cfd3b" providerId="AD" clId="Web-{4DE9C139-64BA-4165-B0C5-11B5C82405CD}" dt="2021-06-02T17:18:14.823" v="155"/>
          <ac:picMkLst>
            <pc:docMk/>
            <pc:sldMk cId="626396373" sldId="265"/>
            <ac:picMk id="4" creationId="{8D03278D-A439-4D06-BF90-AC2DF1F4F446}"/>
          </ac:picMkLst>
        </pc:picChg>
      </pc:sldChg>
      <pc:sldChg chg="addSp delSp modSp new mod setBg">
        <pc:chgData name="Julita Radwan" userId="S::jradwan@spzarzyce.onmicrosoft.com::fac88a74-b86a-494d-a89e-1d7b2f5cfd3b" providerId="AD" clId="Web-{4DE9C139-64BA-4165-B0C5-11B5C82405CD}" dt="2021-06-02T17:25:57.299" v="190"/>
        <pc:sldMkLst>
          <pc:docMk/>
          <pc:sldMk cId="4233839107" sldId="266"/>
        </pc:sldMkLst>
        <pc:spChg chg="mod ord">
          <ac:chgData name="Julita Radwan" userId="S::jradwan@spzarzyce.onmicrosoft.com::fac88a74-b86a-494d-a89e-1d7b2f5cfd3b" providerId="AD" clId="Web-{4DE9C139-64BA-4165-B0C5-11B5C82405CD}" dt="2021-06-02T17:25:57.299" v="190"/>
          <ac:spMkLst>
            <pc:docMk/>
            <pc:sldMk cId="4233839107" sldId="266"/>
            <ac:spMk id="2" creationId="{09EB0581-40E8-4377-B910-6E269FE54015}"/>
          </ac:spMkLst>
        </pc:spChg>
        <pc:spChg chg="del">
          <ac:chgData name="Julita Radwan" userId="S::jradwan@spzarzyce.onmicrosoft.com::fac88a74-b86a-494d-a89e-1d7b2f5cfd3b" providerId="AD" clId="Web-{4DE9C139-64BA-4165-B0C5-11B5C82405CD}" dt="2021-06-02T17:25:50.814" v="189"/>
          <ac:spMkLst>
            <pc:docMk/>
            <pc:sldMk cId="4233839107" sldId="266"/>
            <ac:spMk id="3" creationId="{67B325CC-9E20-488F-9618-64ADC5F7CF26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25:57.299" v="190"/>
          <ac:spMkLst>
            <pc:docMk/>
            <pc:sldMk cId="4233839107" sldId="266"/>
            <ac:spMk id="8" creationId="{8198B1CB-7FF1-47F2-9E11-D03A38910E76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25:57.299" v="190"/>
          <ac:spMkLst>
            <pc:docMk/>
            <pc:sldMk cId="4233839107" sldId="266"/>
            <ac:spMk id="11" creationId="{04812C46-200A-4DEB-A05E-3ED6C68C2387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25:57.299" v="190"/>
          <ac:spMkLst>
            <pc:docMk/>
            <pc:sldMk cId="4233839107" sldId="266"/>
            <ac:spMk id="13" creationId="{D1EA859B-E555-4109-94F3-6700E046E008}"/>
          </ac:spMkLst>
        </pc:spChg>
        <pc:picChg chg="add mod ord">
          <ac:chgData name="Julita Radwan" userId="S::jradwan@spzarzyce.onmicrosoft.com::fac88a74-b86a-494d-a89e-1d7b2f5cfd3b" providerId="AD" clId="Web-{4DE9C139-64BA-4165-B0C5-11B5C82405CD}" dt="2021-06-02T17:25:57.299" v="190"/>
          <ac:picMkLst>
            <pc:docMk/>
            <pc:sldMk cId="4233839107" sldId="266"/>
            <ac:picMk id="4" creationId="{0F0E8BE5-5AF5-41EC-8953-DC3311C536E1}"/>
          </ac:picMkLst>
        </pc:picChg>
      </pc:sldChg>
      <pc:sldChg chg="addSp delSp modSp new mod setBg">
        <pc:chgData name="Julita Radwan" userId="S::jradwan@spzarzyce.onmicrosoft.com::fac88a74-b86a-494d-a89e-1d7b2f5cfd3b" providerId="AD" clId="Web-{4DE9C139-64BA-4165-B0C5-11B5C82405CD}" dt="2021-06-02T17:27:54.816" v="198"/>
        <pc:sldMkLst>
          <pc:docMk/>
          <pc:sldMk cId="2473903548" sldId="267"/>
        </pc:sldMkLst>
        <pc:spChg chg="mod ord">
          <ac:chgData name="Julita Radwan" userId="S::jradwan@spzarzyce.onmicrosoft.com::fac88a74-b86a-494d-a89e-1d7b2f5cfd3b" providerId="AD" clId="Web-{4DE9C139-64BA-4165-B0C5-11B5C82405CD}" dt="2021-06-02T17:27:54.816" v="198"/>
          <ac:spMkLst>
            <pc:docMk/>
            <pc:sldMk cId="2473903548" sldId="267"/>
            <ac:spMk id="2" creationId="{13C0AC04-33D8-407B-8900-81A2609982E2}"/>
          </ac:spMkLst>
        </pc:spChg>
        <pc:spChg chg="del">
          <ac:chgData name="Julita Radwan" userId="S::jradwan@spzarzyce.onmicrosoft.com::fac88a74-b86a-494d-a89e-1d7b2f5cfd3b" providerId="AD" clId="Web-{4DE9C139-64BA-4165-B0C5-11B5C82405CD}" dt="2021-06-02T17:27:49.207" v="197"/>
          <ac:spMkLst>
            <pc:docMk/>
            <pc:sldMk cId="2473903548" sldId="267"/>
            <ac:spMk id="3" creationId="{801A08F3-9A37-40CD-B879-0E4AF987CF3A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27:54.816" v="198"/>
          <ac:spMkLst>
            <pc:docMk/>
            <pc:sldMk cId="2473903548" sldId="267"/>
            <ac:spMk id="8" creationId="{F7BF4C9F-4D08-4553-8863-BF41E13E0359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27:54.816" v="198"/>
          <ac:spMkLst>
            <pc:docMk/>
            <pc:sldMk cId="2473903548" sldId="267"/>
            <ac:spMk id="11" creationId="{04812C46-200A-4DEB-A05E-3ED6C68C2387}"/>
          </ac:spMkLst>
        </pc:spChg>
        <pc:spChg chg="add">
          <ac:chgData name="Julita Radwan" userId="S::jradwan@spzarzyce.onmicrosoft.com::fac88a74-b86a-494d-a89e-1d7b2f5cfd3b" providerId="AD" clId="Web-{4DE9C139-64BA-4165-B0C5-11B5C82405CD}" dt="2021-06-02T17:27:54.816" v="198"/>
          <ac:spMkLst>
            <pc:docMk/>
            <pc:sldMk cId="2473903548" sldId="267"/>
            <ac:spMk id="13" creationId="{D1EA859B-E555-4109-94F3-6700E046E008}"/>
          </ac:spMkLst>
        </pc:spChg>
        <pc:picChg chg="add mod ord">
          <ac:chgData name="Julita Radwan" userId="S::jradwan@spzarzyce.onmicrosoft.com::fac88a74-b86a-494d-a89e-1d7b2f5cfd3b" providerId="AD" clId="Web-{4DE9C139-64BA-4165-B0C5-11B5C82405CD}" dt="2021-06-02T17:27:54.816" v="198"/>
          <ac:picMkLst>
            <pc:docMk/>
            <pc:sldMk cId="2473903548" sldId="267"/>
            <ac:picMk id="4" creationId="{AF460DF0-BCF7-4525-8DC0-2EB705D9B6FF}"/>
          </ac:picMkLst>
        </pc:picChg>
      </pc:sldChg>
    </pc:docChg>
  </pc:docChgLst>
  <pc:docChgLst>
    <pc:chgData name="Julita Radwan" userId="S::jradwan@spzarzyce.onmicrosoft.com::fac88a74-b86a-494d-a89e-1d7b2f5cfd3b" providerId="AD" clId="Web-{971816DC-1E1A-4C18-BA0D-03992147E0A0}"/>
    <pc:docChg chg="modSld">
      <pc:chgData name="Julita Radwan" userId="S::jradwan@spzarzyce.onmicrosoft.com::fac88a74-b86a-494d-a89e-1d7b2f5cfd3b" providerId="AD" clId="Web-{971816DC-1E1A-4C18-BA0D-03992147E0A0}" dt="2021-06-04T09:01:10.037" v="85"/>
      <pc:docMkLst>
        <pc:docMk/>
      </pc:docMkLst>
      <pc:sldChg chg="modTransition">
        <pc:chgData name="Julita Radwan" userId="S::jradwan@spzarzyce.onmicrosoft.com::fac88a74-b86a-494d-a89e-1d7b2f5cfd3b" providerId="AD" clId="Web-{971816DC-1E1A-4C18-BA0D-03992147E0A0}" dt="2021-06-04T08:59:54.219" v="75"/>
        <pc:sldMkLst>
          <pc:docMk/>
          <pc:sldMk cId="650317164" sldId="256"/>
        </pc:sldMkLst>
      </pc:sldChg>
      <pc:sldChg chg="addSp delSp modSp modTransition">
        <pc:chgData name="Julita Radwan" userId="S::jradwan@spzarzyce.onmicrosoft.com::fac88a74-b86a-494d-a89e-1d7b2f5cfd3b" providerId="AD" clId="Web-{971816DC-1E1A-4C18-BA0D-03992147E0A0}" dt="2021-06-04T09:01:10.037" v="85"/>
        <pc:sldMkLst>
          <pc:docMk/>
          <pc:sldMk cId="854242277" sldId="257"/>
        </pc:sldMkLst>
        <pc:spChg chg="mod">
          <ac:chgData name="Julita Radwan" userId="S::jradwan@spzarzyce.onmicrosoft.com::fac88a74-b86a-494d-a89e-1d7b2f5cfd3b" providerId="AD" clId="Web-{971816DC-1E1A-4C18-BA0D-03992147E0A0}" dt="2021-06-04T08:58:26.870" v="65" actId="20577"/>
          <ac:spMkLst>
            <pc:docMk/>
            <pc:sldMk cId="854242277" sldId="257"/>
            <ac:spMk id="2" creationId="{19C91D5B-6A66-4E93-930F-3DFC7AC1B864}"/>
          </ac:spMkLst>
        </pc:spChg>
        <pc:spChg chg="mod">
          <ac:chgData name="Julita Radwan" userId="S::jradwan@spzarzyce.onmicrosoft.com::fac88a74-b86a-494d-a89e-1d7b2f5cfd3b" providerId="AD" clId="Web-{971816DC-1E1A-4C18-BA0D-03992147E0A0}" dt="2021-06-04T08:58:38.917" v="73" actId="20577"/>
          <ac:spMkLst>
            <pc:docMk/>
            <pc:sldMk cId="854242277" sldId="257"/>
            <ac:spMk id="3" creationId="{DEE72EDA-F847-4923-8843-98FDBA2D81AC}"/>
          </ac:spMkLst>
        </pc:spChg>
        <pc:spChg chg="del mod">
          <ac:chgData name="Julita Radwan" userId="S::jradwan@spzarzyce.onmicrosoft.com::fac88a74-b86a-494d-a89e-1d7b2f5cfd3b" providerId="AD" clId="Web-{971816DC-1E1A-4C18-BA0D-03992147E0A0}" dt="2021-06-04T08:58:48.184" v="74"/>
          <ac:spMkLst>
            <pc:docMk/>
            <pc:sldMk cId="854242277" sldId="257"/>
            <ac:spMk id="4" creationId="{E85F6488-8A3E-4F8E-9622-18483366CE74}"/>
          </ac:spMkLst>
        </pc:spChg>
        <pc:picChg chg="add mod ord">
          <ac:chgData name="Julita Radwan" userId="S::jradwan@spzarzyce.onmicrosoft.com::fac88a74-b86a-494d-a89e-1d7b2f5cfd3b" providerId="AD" clId="Web-{971816DC-1E1A-4C18-BA0D-03992147E0A0}" dt="2021-06-04T08:58:48.184" v="74"/>
          <ac:picMkLst>
            <pc:docMk/>
            <pc:sldMk cId="854242277" sldId="257"/>
            <ac:picMk id="5" creationId="{AE0A5DA9-872D-4C26-B3B0-39EC6EDF60A6}"/>
          </ac:picMkLst>
        </pc:picChg>
      </pc:sldChg>
      <pc:sldChg chg="modSp modTransition">
        <pc:chgData name="Julita Radwan" userId="S::jradwan@spzarzyce.onmicrosoft.com::fac88a74-b86a-494d-a89e-1d7b2f5cfd3b" providerId="AD" clId="Web-{971816DC-1E1A-4C18-BA0D-03992147E0A0}" dt="2021-06-04T09:00:21.221" v="76"/>
        <pc:sldMkLst>
          <pc:docMk/>
          <pc:sldMk cId="2173994296" sldId="259"/>
        </pc:sldMkLst>
        <pc:spChg chg="mod">
          <ac:chgData name="Julita Radwan" userId="S::jradwan@spzarzyce.onmicrosoft.com::fac88a74-b86a-494d-a89e-1d7b2f5cfd3b" providerId="AD" clId="Web-{971816DC-1E1A-4C18-BA0D-03992147E0A0}" dt="2021-06-04T08:38:21.680" v="3" actId="20577"/>
          <ac:spMkLst>
            <pc:docMk/>
            <pc:sldMk cId="2173994296" sldId="259"/>
            <ac:spMk id="8" creationId="{5596088E-1821-4CFB-B0F7-12174750E4B5}"/>
          </ac:spMkLst>
        </pc:spChg>
      </pc:sldChg>
      <pc:sldChg chg="modSp modTransition">
        <pc:chgData name="Julita Radwan" userId="S::jradwan@spzarzyce.onmicrosoft.com::fac88a74-b86a-494d-a89e-1d7b2f5cfd3b" providerId="AD" clId="Web-{971816DC-1E1A-4C18-BA0D-03992147E0A0}" dt="2021-06-04T09:00:26.690" v="77"/>
        <pc:sldMkLst>
          <pc:docMk/>
          <pc:sldMk cId="2581358871" sldId="260"/>
        </pc:sldMkLst>
        <pc:spChg chg="mod">
          <ac:chgData name="Julita Radwan" userId="S::jradwan@spzarzyce.onmicrosoft.com::fac88a74-b86a-494d-a89e-1d7b2f5cfd3b" providerId="AD" clId="Web-{971816DC-1E1A-4C18-BA0D-03992147E0A0}" dt="2021-06-04T08:39:49.655" v="7" actId="20577"/>
          <ac:spMkLst>
            <pc:docMk/>
            <pc:sldMk cId="2581358871" sldId="260"/>
            <ac:spMk id="9" creationId="{DCE88C2B-7585-4306-ACE2-5A4FAFC1AED2}"/>
          </ac:spMkLst>
        </pc:spChg>
      </pc:sldChg>
      <pc:sldChg chg="modSp modTransition">
        <pc:chgData name="Julita Radwan" userId="S::jradwan@spzarzyce.onmicrosoft.com::fac88a74-b86a-494d-a89e-1d7b2f5cfd3b" providerId="AD" clId="Web-{971816DC-1E1A-4C18-BA0D-03992147E0A0}" dt="2021-06-04T09:00:30.753" v="78"/>
        <pc:sldMkLst>
          <pc:docMk/>
          <pc:sldMk cId="2874412196" sldId="261"/>
        </pc:sldMkLst>
        <pc:spChg chg="mod">
          <ac:chgData name="Julita Radwan" userId="S::jradwan@spzarzyce.onmicrosoft.com::fac88a74-b86a-494d-a89e-1d7b2f5cfd3b" providerId="AD" clId="Web-{971816DC-1E1A-4C18-BA0D-03992147E0A0}" dt="2021-06-04T08:41:44.194" v="14" actId="20577"/>
          <ac:spMkLst>
            <pc:docMk/>
            <pc:sldMk cId="2874412196" sldId="261"/>
            <ac:spMk id="8" creationId="{FE9DD4FD-0780-44FC-BD9F-CDD15D74265F}"/>
          </ac:spMkLst>
        </pc:spChg>
      </pc:sldChg>
      <pc:sldChg chg="modSp modTransition">
        <pc:chgData name="Julita Radwan" userId="S::jradwan@spzarzyce.onmicrosoft.com::fac88a74-b86a-494d-a89e-1d7b2f5cfd3b" providerId="AD" clId="Web-{971816DC-1E1A-4C18-BA0D-03992147E0A0}" dt="2021-06-04T09:00:36.582" v="79"/>
        <pc:sldMkLst>
          <pc:docMk/>
          <pc:sldMk cId="3557398100" sldId="262"/>
        </pc:sldMkLst>
        <pc:spChg chg="mod">
          <ac:chgData name="Julita Radwan" userId="S::jradwan@spzarzyce.onmicrosoft.com::fac88a74-b86a-494d-a89e-1d7b2f5cfd3b" providerId="AD" clId="Web-{971816DC-1E1A-4C18-BA0D-03992147E0A0}" dt="2021-06-04T08:43:18.606" v="22" actId="20577"/>
          <ac:spMkLst>
            <pc:docMk/>
            <pc:sldMk cId="3557398100" sldId="262"/>
            <ac:spMk id="7" creationId="{BD0A1ECA-69C5-4A3C-ABAD-F43692B60B28}"/>
          </ac:spMkLst>
        </pc:spChg>
      </pc:sldChg>
      <pc:sldChg chg="modSp modTransition">
        <pc:chgData name="Julita Radwan" userId="S::jradwan@spzarzyce.onmicrosoft.com::fac88a74-b86a-494d-a89e-1d7b2f5cfd3b" providerId="AD" clId="Web-{971816DC-1E1A-4C18-BA0D-03992147E0A0}" dt="2021-06-04T09:00:47.192" v="81"/>
        <pc:sldMkLst>
          <pc:docMk/>
          <pc:sldMk cId="1898070732" sldId="263"/>
        </pc:sldMkLst>
        <pc:spChg chg="mod">
          <ac:chgData name="Julita Radwan" userId="S::jradwan@spzarzyce.onmicrosoft.com::fac88a74-b86a-494d-a89e-1d7b2f5cfd3b" providerId="AD" clId="Web-{971816DC-1E1A-4C18-BA0D-03992147E0A0}" dt="2021-06-04T08:46:45.464" v="33" actId="20577"/>
          <ac:spMkLst>
            <pc:docMk/>
            <pc:sldMk cId="1898070732" sldId="263"/>
            <ac:spMk id="8" creationId="{FD197EFC-74DD-4BDE-9DC2-8697DEC07D7D}"/>
          </ac:spMkLst>
        </pc:spChg>
      </pc:sldChg>
      <pc:sldChg chg="modSp modTransition">
        <pc:chgData name="Julita Radwan" userId="S::jradwan@spzarzyce.onmicrosoft.com::fac88a74-b86a-494d-a89e-1d7b2f5cfd3b" providerId="AD" clId="Web-{971816DC-1E1A-4C18-BA0D-03992147E0A0}" dt="2021-06-04T09:00:53.395" v="82"/>
        <pc:sldMkLst>
          <pc:docMk/>
          <pc:sldMk cId="2395143264" sldId="264"/>
        </pc:sldMkLst>
        <pc:spChg chg="mod">
          <ac:chgData name="Julita Radwan" userId="S::jradwan@spzarzyce.onmicrosoft.com::fac88a74-b86a-494d-a89e-1d7b2f5cfd3b" providerId="AD" clId="Web-{971816DC-1E1A-4C18-BA0D-03992147E0A0}" dt="2021-06-04T08:50:40.745" v="39" actId="20577"/>
          <ac:spMkLst>
            <pc:docMk/>
            <pc:sldMk cId="2395143264" sldId="264"/>
            <ac:spMk id="8" creationId="{7C1DF414-8951-4F92-8335-3E42A092B107}"/>
          </ac:spMkLst>
        </pc:spChg>
      </pc:sldChg>
      <pc:sldChg chg="modSp modTransition">
        <pc:chgData name="Julita Radwan" userId="S::jradwan@spzarzyce.onmicrosoft.com::fac88a74-b86a-494d-a89e-1d7b2f5cfd3b" providerId="AD" clId="Web-{971816DC-1E1A-4C18-BA0D-03992147E0A0}" dt="2021-06-04T09:00:41.441" v="80"/>
        <pc:sldMkLst>
          <pc:docMk/>
          <pc:sldMk cId="626396373" sldId="265"/>
        </pc:sldMkLst>
        <pc:spChg chg="mod">
          <ac:chgData name="Julita Radwan" userId="S::jradwan@spzarzyce.onmicrosoft.com::fac88a74-b86a-494d-a89e-1d7b2f5cfd3b" providerId="AD" clId="Web-{971816DC-1E1A-4C18-BA0D-03992147E0A0}" dt="2021-06-04T08:45:49.210" v="28" actId="20577"/>
          <ac:spMkLst>
            <pc:docMk/>
            <pc:sldMk cId="626396373" sldId="265"/>
            <ac:spMk id="8" creationId="{729A13DB-1B9A-4C33-8FD2-795C20988B9D}"/>
          </ac:spMkLst>
        </pc:spChg>
      </pc:sldChg>
      <pc:sldChg chg="modSp modTransition">
        <pc:chgData name="Julita Radwan" userId="S::jradwan@spzarzyce.onmicrosoft.com::fac88a74-b86a-494d-a89e-1d7b2f5cfd3b" providerId="AD" clId="Web-{971816DC-1E1A-4C18-BA0D-03992147E0A0}" dt="2021-06-04T09:00:58.989" v="83"/>
        <pc:sldMkLst>
          <pc:docMk/>
          <pc:sldMk cId="4233839107" sldId="266"/>
        </pc:sldMkLst>
        <pc:spChg chg="mod">
          <ac:chgData name="Julita Radwan" userId="S::jradwan@spzarzyce.onmicrosoft.com::fac88a74-b86a-494d-a89e-1d7b2f5cfd3b" providerId="AD" clId="Web-{971816DC-1E1A-4C18-BA0D-03992147E0A0}" dt="2021-06-04T08:54:56.465" v="51" actId="20577"/>
          <ac:spMkLst>
            <pc:docMk/>
            <pc:sldMk cId="4233839107" sldId="266"/>
            <ac:spMk id="8" creationId="{8198B1CB-7FF1-47F2-9E11-D03A38910E76}"/>
          </ac:spMkLst>
        </pc:spChg>
      </pc:sldChg>
      <pc:sldChg chg="modSp modTransition">
        <pc:chgData name="Julita Radwan" userId="S::jradwan@spzarzyce.onmicrosoft.com::fac88a74-b86a-494d-a89e-1d7b2f5cfd3b" providerId="AD" clId="Web-{971816DC-1E1A-4C18-BA0D-03992147E0A0}" dt="2021-06-04T09:01:04.224" v="84"/>
        <pc:sldMkLst>
          <pc:docMk/>
          <pc:sldMk cId="2473903548" sldId="267"/>
        </pc:sldMkLst>
        <pc:spChg chg="mod">
          <ac:chgData name="Julita Radwan" userId="S::jradwan@spzarzyce.onmicrosoft.com::fac88a74-b86a-494d-a89e-1d7b2f5cfd3b" providerId="AD" clId="Web-{971816DC-1E1A-4C18-BA0D-03992147E0A0}" dt="2021-06-04T08:55:37.952" v="57" actId="20577"/>
          <ac:spMkLst>
            <pc:docMk/>
            <pc:sldMk cId="2473903548" sldId="267"/>
            <ac:spMk id="8" creationId="{F7BF4C9F-4D08-4553-8863-BF41E13E035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04.06.2021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04.06.2021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ka.pl/artykul/Radosc-A-coz-to-takiego/7534" TargetMode="External"/><Relationship Id="rId3" Type="http://schemas.openxmlformats.org/officeDocument/2006/relationships/hyperlink" Target="https://10latwue.pl/praca-za-granica-przez-agencje-zasady-wspolpracy/" TargetMode="External"/><Relationship Id="rId7" Type="http://schemas.openxmlformats.org/officeDocument/2006/relationships/hyperlink" Target="https://www.wawabrydz.pl/brydz-inwestycja-w-zdrowie/" TargetMode="External"/><Relationship Id="rId12" Type="http://schemas.openxmlformats.org/officeDocument/2006/relationships/image" Target="../media/image11.jpeg"/><Relationship Id="rId2" Type="http://schemas.openxmlformats.org/officeDocument/2006/relationships/hyperlink" Target="https://www.youtube.com/watch?v=zJWy1nkpXow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dreamstime.com/stock-photos-happy-teenage-friends-four-cheerful-gesturing-smiling-camera-image33594133" TargetMode="External"/><Relationship Id="rId11" Type="http://schemas.openxmlformats.org/officeDocument/2006/relationships/hyperlink" Target="https://pngtree.com/freepng/blue-thank-you-for-your-attention-word-art-texture-lettering_5133537.html" TargetMode="External"/><Relationship Id="rId5" Type="http://schemas.openxmlformats.org/officeDocument/2006/relationships/hyperlink" Target="https://sofiaclara.com/why-ive-started-reading-first-thing-in-the-morning/" TargetMode="External"/><Relationship Id="rId10" Type="http://schemas.openxmlformats.org/officeDocument/2006/relationships/hyperlink" Target="https://pl.dreamstime.com/obraz-royalty-free-ocena-wierzcho%C5%82ek-image13561806" TargetMode="External"/><Relationship Id="rId4" Type="http://schemas.openxmlformats.org/officeDocument/2006/relationships/hyperlink" Target="https://redro.pl/tapeta-podroze-i-podroze-swiatowe,114326279" TargetMode="External"/><Relationship Id="rId9" Type="http://schemas.openxmlformats.org/officeDocument/2006/relationships/hyperlink" Target="http://compserv.com.pl/do-czego-przydaja-sie-male-laptop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02456B4-9D1A-457F-A850-67052B376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736" b="172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Why is it important to study English?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" panose="020F0502020204030204"/>
              </a:rPr>
              <a:t>Julita Radwan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F460DF0-BCF7-4525-8DC0-2EB705D9B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" b="2142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3C0AC04-33D8-407B-8900-81A26099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endParaRPr lang="pl-PL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BF4C9F-4D08-4553-8863-BF41E13E0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514"/>
            <a:ext cx="3822189" cy="5814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sz="2000" dirty="0">
                <a:latin typeface="Calibri"/>
                <a:cs typeface="Calibri"/>
              </a:rPr>
              <a:t>9. You can develop new skills.</a:t>
            </a:r>
          </a:p>
          <a:p>
            <a:r>
              <a:rPr lang="en" sz="2000" dirty="0" err="1">
                <a:ea typeface="+mn-lt"/>
                <a:cs typeface="+mn-lt"/>
              </a:rPr>
              <a:t>Możesz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rozwijać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nowe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umiejętności</a:t>
            </a:r>
            <a:r>
              <a:rPr lang="en" sz="2000" dirty="0">
                <a:ea typeface="+mn-lt"/>
                <a:cs typeface="+mn-lt"/>
              </a:rPr>
              <a:t>. </a:t>
            </a:r>
            <a:endParaRPr lang="en" sz="2000" dirty="0">
              <a:latin typeface="Calibri"/>
              <a:cs typeface="Calibri"/>
            </a:endParaRPr>
          </a:p>
          <a:p>
            <a:endParaRPr lang="en" sz="2000" dirty="0">
              <a:latin typeface="Calibri"/>
              <a:cs typeface="Calibri"/>
            </a:endParaRPr>
          </a:p>
          <a:p>
            <a:endParaRPr lang="en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90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C91D5B-6A66-4E93-930F-3DFC7AC1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cs typeface="Calibri Light"/>
              </a:rPr>
              <a:t>Dziękuję za uwagę!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E72EDA-F847-4923-8843-98FDBA2D8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8856"/>
            <a:ext cx="5181600" cy="517195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pl-PL" dirty="0">
                <a:ea typeface="+mn-lt"/>
                <a:cs typeface="+mn-lt"/>
                <a:hlinkClick r:id="rId2"/>
              </a:rPr>
              <a:t>https://www.youtube.com/watch?v=zJWy1nkpXow</a:t>
            </a:r>
            <a:endParaRPr lang="pl-PL"/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  <a:hlinkClick r:id="rId3"/>
              </a:rPr>
              <a:t>https://10latwue.pl/praca-za-granica-przez-agencje-zasady-wspolpracy/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  <a:hlinkClick r:id="rId4"/>
              </a:rPr>
              <a:t>https://redro.pl/tapeta-podroze-i-podroze-swiatowe,114326279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  <a:hlinkClick r:id="rId5"/>
              </a:rPr>
              <a:t>https://sofiaclara.com/why-ive-started-reading-first-thing-in-the-morning/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  <a:hlinkClick r:id="rId6"/>
              </a:rPr>
              <a:t>https://www.dreamstime.com/stock-photos-happy-teenage-friends-four-cheerful-gesturing-smiling-camera-image33594133</a:t>
            </a:r>
            <a:endParaRPr lang="pl-PL" dirty="0"/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  <a:hlinkClick r:id="rId7"/>
              </a:rPr>
              <a:t>https://www.wawabrydz.pl/brydz-inwestycja-w-zdrowie/</a:t>
            </a:r>
            <a:endParaRPr lang="pl-PL"/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  <a:hlinkClick r:id="rId8"/>
              </a:rPr>
              <a:t>https://biblioteka.pl/artykul/Radosc-A-coz-to-takiego/7534</a:t>
            </a:r>
            <a:endParaRPr lang="pl-PL">
              <a:cs typeface="Calibri" panose="020F0502020204030204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  <a:hlinkClick r:id="rId9"/>
              </a:rPr>
              <a:t>http://compserv.com.pl/do-czego-przydaja-sie-male-laptopy/</a:t>
            </a:r>
            <a:endParaRPr lang="pl-PL">
              <a:cs typeface="Calibri" panose="020F0502020204030204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  <a:hlinkClick r:id="rId10"/>
              </a:rPr>
              <a:t>https://pl.dreamstime.com/obraz-royalty-free-ocena-wierzcho%C5%82ek-image13561806</a:t>
            </a:r>
            <a:endParaRPr lang="pl-PL">
              <a:cs typeface="Calibri" panose="020F0502020204030204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  <a:hlinkClick r:id="rId10"/>
              </a:rPr>
              <a:t>https://pl.dreamstime.com/obraz-royalty-free-ocena-wierzcho%C5%82ek-image13561806</a:t>
            </a:r>
            <a:endParaRPr lang="pl-PL">
              <a:cs typeface="Calibri" panose="020F0502020204030204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  <a:hlinkClick r:id="rId11"/>
              </a:rPr>
              <a:t>https://pngtree.com/freepng/blue-thank-you-for-your-attention-word-art-texture-lettering_5133537.html</a:t>
            </a:r>
            <a:endParaRPr lang="pl-PL" dirty="0"/>
          </a:p>
          <a:p>
            <a:pPr marL="0" indent="0">
              <a:buNone/>
            </a:pPr>
            <a:endParaRPr lang="pl-PL" dirty="0">
              <a:cs typeface="Calibri"/>
            </a:endParaRPr>
          </a:p>
          <a:p>
            <a:pPr marL="0" indent="0">
              <a:buNone/>
            </a:pPr>
            <a:endParaRPr lang="pl-PL" dirty="0">
              <a:cs typeface="Calibri"/>
            </a:endParaRPr>
          </a:p>
          <a:p>
            <a:pPr marL="0" indent="0">
              <a:buNone/>
            </a:pPr>
            <a:endParaRPr lang="pl-PL" dirty="0">
              <a:cs typeface="Calibri"/>
            </a:endParaRPr>
          </a:p>
          <a:p>
            <a:pPr marL="0" indent="0">
              <a:buNone/>
            </a:pPr>
            <a:endParaRPr lang="pl-PL" dirty="0">
              <a:cs typeface="Calibri"/>
            </a:endParaRPr>
          </a:p>
          <a:p>
            <a:pPr marL="0" indent="0">
              <a:buNone/>
            </a:pPr>
            <a:endParaRPr lang="pl-PL" dirty="0">
              <a:cs typeface="Calibri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AE0A5DA9-872D-4C26-B3B0-39EC6EDF60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/>
          <a:stretch>
            <a:fillRect/>
          </a:stretch>
        </p:blipFill>
        <p:spPr>
          <a:xfrm>
            <a:off x="6177023" y="1688856"/>
            <a:ext cx="5171953" cy="5171953"/>
          </a:xfrm>
        </p:spPr>
      </p:pic>
    </p:spTree>
    <p:extLst>
      <p:ext uri="{BB962C8B-B14F-4D97-AF65-F5344CB8AC3E}">
        <p14:creationId xmlns:p14="http://schemas.microsoft.com/office/powerpoint/2010/main" val="85424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&#10;&#10;Opis wygenerowany automatycznie">
            <a:extLst>
              <a:ext uri="{FF2B5EF4-FFF2-40B4-BE49-F238E27FC236}">
                <a16:creationId xmlns:a16="http://schemas.microsoft.com/office/drawing/2014/main" id="{AFF4F444-DF80-49A4-B104-A6838E8E5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D53D6C0-9CAF-44DA-9CBE-3B39A060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endParaRPr lang="pl-PL" sz="4000">
              <a:cs typeface="Calibri Light" panose="020F03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96088E-1821-4CFB-B0F7-12174750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125"/>
            <a:ext cx="3822189" cy="58138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sz="2000" dirty="0">
                <a:ea typeface="+mn-lt"/>
                <a:cs typeface="+mn-lt"/>
              </a:rPr>
              <a:t>1. Learning English makes it possible to find a job in foreign companies, for example, it gives a higher income.</a:t>
            </a:r>
          </a:p>
          <a:p>
            <a:r>
              <a:rPr lang="en" sz="2000" dirty="0">
                <a:ea typeface="+mn-lt"/>
                <a:cs typeface="+mn-lt"/>
              </a:rPr>
              <a:t>Nauka </a:t>
            </a:r>
            <a:r>
              <a:rPr lang="en" sz="2000" dirty="0" err="1">
                <a:ea typeface="+mn-lt"/>
                <a:cs typeface="+mn-lt"/>
              </a:rPr>
              <a:t>języka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angielskiego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umożliwia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znalezienie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pracy</a:t>
            </a:r>
            <a:r>
              <a:rPr lang="en" sz="2000" dirty="0">
                <a:ea typeface="+mn-lt"/>
                <a:cs typeface="+mn-lt"/>
              </a:rPr>
              <a:t> w </a:t>
            </a:r>
            <a:r>
              <a:rPr lang="en" sz="2000" dirty="0" err="1">
                <a:ea typeface="+mn-lt"/>
                <a:cs typeface="+mn-lt"/>
              </a:rPr>
              <a:t>firmach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zagranicznych</a:t>
            </a:r>
            <a:r>
              <a:rPr lang="en" sz="2000" dirty="0">
                <a:ea typeface="+mn-lt"/>
                <a:cs typeface="+mn-lt"/>
              </a:rPr>
              <a:t>, </a:t>
            </a:r>
            <a:r>
              <a:rPr lang="en" sz="2000" dirty="0" err="1">
                <a:ea typeface="+mn-lt"/>
                <a:cs typeface="+mn-lt"/>
              </a:rPr>
              <a:t>daje</a:t>
            </a:r>
            <a:r>
              <a:rPr lang="en" sz="2000" dirty="0">
                <a:ea typeface="+mn-lt"/>
                <a:cs typeface="+mn-lt"/>
              </a:rPr>
              <a:t> to </a:t>
            </a:r>
            <a:r>
              <a:rPr lang="en" sz="2000" dirty="0" err="1">
                <a:ea typeface="+mn-lt"/>
                <a:cs typeface="+mn-lt"/>
              </a:rPr>
              <a:t>na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przykład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większy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zarobek</a:t>
            </a:r>
            <a:r>
              <a:rPr lang="en" sz="2000" dirty="0">
                <a:ea typeface="+mn-lt"/>
                <a:cs typeface="+mn-lt"/>
              </a:rPr>
              <a:t>. </a:t>
            </a:r>
            <a:endParaRPr lang="en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99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kask&#10;&#10;Opis wygenerowany automatycznie">
            <a:extLst>
              <a:ext uri="{FF2B5EF4-FFF2-40B4-BE49-F238E27FC236}">
                <a16:creationId xmlns:a16="http://schemas.microsoft.com/office/drawing/2014/main" id="{B684232E-294A-438F-93DA-EA2C502A5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10" r="2" b="2193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7E71586-8B09-40DB-BD2A-658F4852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endParaRPr lang="pl-PL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E88C2B-7585-4306-ACE2-5A4FAFC1A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363125"/>
            <a:ext cx="3822189" cy="58138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sz="2000" dirty="0">
                <a:ea typeface="+mn-lt"/>
                <a:cs typeface="+mn-lt"/>
              </a:rPr>
              <a:t>2. Knowledge of the English language allows you to travel to the farthest corners, as many people know the language. We can easily rent a room, order food or buy a ticket and learn about new cultures.</a:t>
            </a:r>
          </a:p>
          <a:p>
            <a:r>
              <a:rPr lang="en" sz="2000" dirty="0" err="1">
                <a:ea typeface="+mn-lt"/>
                <a:cs typeface="+mn-lt"/>
              </a:rPr>
              <a:t>Znajomość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języka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angielskiego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pozwala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na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podróżowanie</a:t>
            </a:r>
            <a:r>
              <a:rPr lang="en" sz="2000" dirty="0">
                <a:ea typeface="+mn-lt"/>
                <a:cs typeface="+mn-lt"/>
              </a:rPr>
              <a:t> w </a:t>
            </a:r>
            <a:r>
              <a:rPr lang="en" sz="2000" dirty="0" err="1">
                <a:ea typeface="+mn-lt"/>
                <a:cs typeface="+mn-lt"/>
              </a:rPr>
              <a:t>najdalsze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zakątki</a:t>
            </a:r>
            <a:r>
              <a:rPr lang="en" sz="2000" dirty="0">
                <a:ea typeface="+mn-lt"/>
                <a:cs typeface="+mn-lt"/>
              </a:rPr>
              <a:t>, </a:t>
            </a:r>
            <a:r>
              <a:rPr lang="en" sz="2000" dirty="0" err="1">
                <a:ea typeface="+mn-lt"/>
                <a:cs typeface="+mn-lt"/>
              </a:rPr>
              <a:t>gdyż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wiele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ludzi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zna</a:t>
            </a:r>
            <a:r>
              <a:rPr lang="en" sz="2000" dirty="0">
                <a:ea typeface="+mn-lt"/>
                <a:cs typeface="+mn-lt"/>
              </a:rPr>
              <a:t> ten </a:t>
            </a:r>
            <a:r>
              <a:rPr lang="en" sz="2000" dirty="0" err="1">
                <a:ea typeface="+mn-lt"/>
                <a:cs typeface="+mn-lt"/>
              </a:rPr>
              <a:t>język</a:t>
            </a:r>
            <a:r>
              <a:rPr lang="en" sz="2000" dirty="0">
                <a:ea typeface="+mn-lt"/>
                <a:cs typeface="+mn-lt"/>
              </a:rPr>
              <a:t>. </a:t>
            </a:r>
            <a:r>
              <a:rPr lang="en" sz="2000" dirty="0" err="1">
                <a:ea typeface="+mn-lt"/>
                <a:cs typeface="+mn-lt"/>
              </a:rPr>
              <a:t>Możemy</a:t>
            </a:r>
            <a:r>
              <a:rPr lang="en" sz="2000" dirty="0">
                <a:ea typeface="+mn-lt"/>
                <a:cs typeface="+mn-lt"/>
              </a:rPr>
              <a:t> z </a:t>
            </a:r>
            <a:r>
              <a:rPr lang="en" sz="2000" dirty="0" err="1">
                <a:ea typeface="+mn-lt"/>
                <a:cs typeface="+mn-lt"/>
              </a:rPr>
              <a:t>łatwością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wynająć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pokój</a:t>
            </a:r>
            <a:r>
              <a:rPr lang="en" sz="2000" dirty="0">
                <a:ea typeface="+mn-lt"/>
                <a:cs typeface="+mn-lt"/>
              </a:rPr>
              <a:t>, </a:t>
            </a:r>
            <a:r>
              <a:rPr lang="en" sz="2000" dirty="0" err="1">
                <a:ea typeface="+mn-lt"/>
                <a:cs typeface="+mn-lt"/>
              </a:rPr>
              <a:t>zamówić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jedzenie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czy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kupić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bilet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i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poznawać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nowe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kultury</a:t>
            </a:r>
            <a:r>
              <a:rPr lang="en" sz="2000" dirty="0">
                <a:ea typeface="+mn-lt"/>
                <a:cs typeface="+mn-lt"/>
              </a:rPr>
              <a:t>. </a:t>
            </a:r>
            <a:endParaRPr lang="en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135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wewnątrz, osoba&#10;&#10;Opis wygenerowany automatycznie">
            <a:extLst>
              <a:ext uri="{FF2B5EF4-FFF2-40B4-BE49-F238E27FC236}">
                <a16:creationId xmlns:a16="http://schemas.microsoft.com/office/drawing/2014/main" id="{4B7E38E9-B5CD-40EC-BA7B-D82B36F87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5" r="2707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E3FB4ED-9561-478B-B503-A0F3E697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endParaRPr lang="pl-PL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9DD4FD-0780-44FC-BD9F-CDD15D742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514"/>
            <a:ext cx="3822189" cy="5814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sz="2000" dirty="0">
                <a:latin typeface="Calibri"/>
                <a:cs typeface="Calibri"/>
              </a:rPr>
              <a:t>3. Thanks to the knowledge of English, we can borrow books and watch movies in the original language.</a:t>
            </a:r>
          </a:p>
          <a:p>
            <a:r>
              <a:rPr lang="en" sz="2000" dirty="0" err="1">
                <a:ea typeface="+mn-lt"/>
                <a:cs typeface="+mn-lt"/>
              </a:rPr>
              <a:t>Dzięki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znajomości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języka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angielskiego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możemy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wypożyczyć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książki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i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oglądać</a:t>
            </a:r>
            <a:r>
              <a:rPr lang="en" sz="2000" dirty="0">
                <a:ea typeface="+mn-lt"/>
                <a:cs typeface="+mn-lt"/>
              </a:rPr>
              <a:t> filmy w </a:t>
            </a:r>
            <a:r>
              <a:rPr lang="en" sz="2000" dirty="0" err="1">
                <a:ea typeface="+mn-lt"/>
                <a:cs typeface="+mn-lt"/>
              </a:rPr>
              <a:t>oryginalnym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języku</a:t>
            </a:r>
            <a:r>
              <a:rPr lang="en" sz="2000" dirty="0">
                <a:ea typeface="+mn-lt"/>
                <a:cs typeface="+mn-lt"/>
              </a:rPr>
              <a:t>. </a:t>
            </a:r>
            <a:endParaRPr lang="en" sz="2000" dirty="0">
              <a:latin typeface="Calibri"/>
              <a:cs typeface="Calibri"/>
            </a:endParaRPr>
          </a:p>
          <a:p>
            <a:endParaRPr lang="en" sz="2000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87441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524BBD-BE35-4005-9F70-D1EB4E2A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D0A1ECA-69C5-4A3C-ABAD-F43692B60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646944"/>
            <a:ext cx="3888528" cy="55300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sz="2000" dirty="0">
                <a:ea typeface="+mn-lt"/>
                <a:cs typeface="+mn-lt"/>
              </a:rPr>
              <a:t>4. By learning English, we train memory.</a:t>
            </a:r>
          </a:p>
          <a:p>
            <a:r>
              <a:rPr lang="en" sz="2000" dirty="0" err="1">
                <a:ea typeface="+mn-lt"/>
                <a:cs typeface="+mn-lt"/>
              </a:rPr>
              <a:t>Ucząc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się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języka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angielskiego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trenujemy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pamięć</a:t>
            </a:r>
            <a:r>
              <a:rPr lang="en" sz="2000" dirty="0">
                <a:ea typeface="+mn-lt"/>
                <a:cs typeface="+mn-lt"/>
              </a:rPr>
              <a:t>. </a:t>
            </a:r>
            <a:endParaRPr lang="en" sz="2000" dirty="0">
              <a:cs typeface="Calibri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B6689C5-A56D-4462-9CA4-18517BBB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756" y="781527"/>
            <a:ext cx="6818623" cy="48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9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zewnętrzne, pozujący, młode&#10;&#10;Opis wygenerowany automatycznie">
            <a:extLst>
              <a:ext uri="{FF2B5EF4-FFF2-40B4-BE49-F238E27FC236}">
                <a16:creationId xmlns:a16="http://schemas.microsoft.com/office/drawing/2014/main" id="{8D03278D-A439-4D06-BF90-AC2DF1F4F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0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ACB4560-FC44-40A8-B56D-4F9AF491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endParaRPr lang="pl-PL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9A13DB-1B9A-4C33-8FD2-795C20988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514"/>
            <a:ext cx="3822189" cy="5814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sz="2000" dirty="0">
                <a:latin typeface="Calibri"/>
                <a:cs typeface="Calibri"/>
              </a:rPr>
              <a:t>5. You can make new friends.</a:t>
            </a:r>
          </a:p>
          <a:p>
            <a:r>
              <a:rPr lang="en" sz="2000" dirty="0" err="1">
                <a:ea typeface="+mn-lt"/>
                <a:cs typeface="+mn-lt"/>
              </a:rPr>
              <a:t>Możesz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zawierać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nowe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znajomości</a:t>
            </a:r>
            <a:r>
              <a:rPr lang="en" sz="2000" dirty="0">
                <a:ea typeface="+mn-lt"/>
                <a:cs typeface="+mn-lt"/>
              </a:rPr>
              <a:t>. </a:t>
            </a:r>
            <a:endParaRPr lang="en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39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computer, komputer&#10;&#10;Opis wygenerowany automatycznie">
            <a:extLst>
              <a:ext uri="{FF2B5EF4-FFF2-40B4-BE49-F238E27FC236}">
                <a16:creationId xmlns:a16="http://schemas.microsoft.com/office/drawing/2014/main" id="{AEA71132-0DC9-4637-9E3C-BCFA3294D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1" r="2360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4D819A-AB0F-458C-8D86-3E25247A3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endParaRPr lang="pl-PL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197EFC-74DD-4BDE-9DC2-8697DEC07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514"/>
            <a:ext cx="3822189" cy="5814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sz="2000" dirty="0">
                <a:ea typeface="+mn-lt"/>
                <a:cs typeface="+mn-lt"/>
              </a:rPr>
              <a:t>6. Knowledge of this language also means wider access to information.</a:t>
            </a:r>
          </a:p>
          <a:p>
            <a:r>
              <a:rPr lang="en" sz="2000" dirty="0" err="1">
                <a:ea typeface="+mn-lt"/>
                <a:cs typeface="+mn-lt"/>
              </a:rPr>
              <a:t>Znajomość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tego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języka</a:t>
            </a:r>
            <a:r>
              <a:rPr lang="en" sz="2000" dirty="0">
                <a:ea typeface="+mn-lt"/>
                <a:cs typeface="+mn-lt"/>
              </a:rPr>
              <a:t> to </a:t>
            </a:r>
            <a:r>
              <a:rPr lang="en" sz="2000" dirty="0" err="1">
                <a:ea typeface="+mn-lt"/>
                <a:cs typeface="+mn-lt"/>
              </a:rPr>
              <a:t>też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szerszy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dostęp</a:t>
            </a:r>
            <a:r>
              <a:rPr lang="en" sz="2000" dirty="0">
                <a:ea typeface="+mn-lt"/>
                <a:cs typeface="+mn-lt"/>
              </a:rPr>
              <a:t> do </a:t>
            </a:r>
            <a:r>
              <a:rPr lang="en" sz="2000" dirty="0" err="1">
                <a:ea typeface="+mn-lt"/>
                <a:cs typeface="+mn-lt"/>
              </a:rPr>
              <a:t>informacji</a:t>
            </a:r>
            <a:r>
              <a:rPr lang="en" sz="2000" dirty="0">
                <a:ea typeface="+mn-lt"/>
                <a:cs typeface="+mn-lt"/>
              </a:rPr>
              <a:t>. </a:t>
            </a:r>
            <a:endParaRPr lang="en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07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tablica&#10;&#10;Opis wygenerowany automatycznie">
            <a:extLst>
              <a:ext uri="{FF2B5EF4-FFF2-40B4-BE49-F238E27FC236}">
                <a16:creationId xmlns:a16="http://schemas.microsoft.com/office/drawing/2014/main" id="{38F8865F-1D28-442A-ACE1-D69E638D2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8" r="895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F9C5C5-8EE6-4893-B49A-01515209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endParaRPr lang="pl-PL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1DF414-8951-4F92-8335-3E42A092B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362514"/>
            <a:ext cx="3822189" cy="5814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sz="2000" dirty="0">
                <a:latin typeface="Calibri"/>
                <a:cs typeface="Calibri"/>
              </a:rPr>
              <a:t>7. It brings joy, fun and pleasure.</a:t>
            </a:r>
          </a:p>
          <a:p>
            <a:r>
              <a:rPr lang="en" sz="2000" dirty="0">
                <a:ea typeface="+mn-lt"/>
                <a:cs typeface="+mn-lt"/>
              </a:rPr>
              <a:t>Daje to </a:t>
            </a:r>
            <a:r>
              <a:rPr lang="en" sz="2000" dirty="0" err="1">
                <a:ea typeface="+mn-lt"/>
                <a:cs typeface="+mn-lt"/>
              </a:rPr>
              <a:t>radość</a:t>
            </a:r>
            <a:r>
              <a:rPr lang="en" sz="2000" dirty="0">
                <a:ea typeface="+mn-lt"/>
                <a:cs typeface="+mn-lt"/>
              </a:rPr>
              <a:t>, </a:t>
            </a:r>
            <a:r>
              <a:rPr lang="en" sz="2000" dirty="0" err="1">
                <a:ea typeface="+mn-lt"/>
                <a:cs typeface="+mn-lt"/>
              </a:rPr>
              <a:t>zabawę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i</a:t>
            </a:r>
            <a:r>
              <a:rPr lang="en" sz="2000" dirty="0">
                <a:ea typeface="+mn-lt"/>
                <a:cs typeface="+mn-lt"/>
              </a:rPr>
              <a:t> </a:t>
            </a:r>
            <a:r>
              <a:rPr lang="en" sz="2000" dirty="0" err="1">
                <a:ea typeface="+mn-lt"/>
                <a:cs typeface="+mn-lt"/>
              </a:rPr>
              <a:t>przyjemność</a:t>
            </a:r>
            <a:r>
              <a:rPr lang="en" sz="2000" dirty="0">
                <a:ea typeface="+mn-lt"/>
                <a:cs typeface="+mn-lt"/>
              </a:rPr>
              <a:t>. </a:t>
            </a:r>
            <a:endParaRPr lang="en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14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F0E8BE5-5AF5-41EC-8953-DC3311C53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31" r="1" b="1318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EB0581-40E8-4377-B910-6E269FE5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endParaRPr lang="pl-PL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98B1CB-7FF1-47F2-9E11-D03A38910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362514"/>
            <a:ext cx="3822189" cy="5814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8. If you know English well, you can get a great mark at school.</a:t>
            </a:r>
          </a:p>
          <a:p>
            <a:r>
              <a:rPr lang="pl" sz="2000" dirty="0">
                <a:latin typeface="Calibri"/>
                <a:cs typeface="Calibri"/>
              </a:rPr>
              <a:t>Jeśli dobrze znasz angielski, możesz uzyskać świetną ocenę w szkole.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383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B167073612D43B7F8716AD82284AC" ma:contentTypeVersion="2" ma:contentTypeDescription="Create a new document." ma:contentTypeScope="" ma:versionID="dc5a905a55b65afe665b7fa40126af3a">
  <xsd:schema xmlns:xsd="http://www.w3.org/2001/XMLSchema" xmlns:xs="http://www.w3.org/2001/XMLSchema" xmlns:p="http://schemas.microsoft.com/office/2006/metadata/properties" xmlns:ns2="61a564fb-e1f7-4959-8618-5aeaab508eb1" targetNamespace="http://schemas.microsoft.com/office/2006/metadata/properties" ma:root="true" ma:fieldsID="2852eaf47793ed26dd21b26e6c41c4d5" ns2:_="">
    <xsd:import namespace="61a564fb-e1f7-4959-8618-5aeaab508e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564fb-e1f7-4959-8618-5aeaab508e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35893B-2A2E-4A2F-910A-4A4F39AAA5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918A67-1B37-48ED-A236-8B777BBA2F1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7EB0BA8-B0F6-4906-8746-B0AA97044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564fb-e1f7-4959-8618-5aeaab508e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Why is it important to study English?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182</cp:revision>
  <dcterms:created xsi:type="dcterms:W3CDTF">2021-06-02T16:04:36Z</dcterms:created>
  <dcterms:modified xsi:type="dcterms:W3CDTF">2021-06-04T09:01:12Z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0x010100C38B167073612D43B7F8716AD82284AC</vt:lpwstr>
  </property>
</Properties>
</file>