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48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Zástupný objekt pre tex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Zástupný objekt pre tex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Zástupný objekt pre obrázok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1"/>
          <p:cNvSpPr txBox="1">
            <a:spLocks noGrp="1"/>
          </p:cNvSpPr>
          <p:nvPr>
            <p:ph type="ctrTitle"/>
          </p:nvPr>
        </p:nvSpPr>
        <p:spPr>
          <a:xfrm>
            <a:off x="1524000" y="1731951"/>
            <a:ext cx="9144000" cy="18499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t>Prezentácia výstupov z mobility v </a:t>
            </a:r>
            <a:r>
              <a:rPr>
                <a:solidFill>
                  <a:schemeClr val="accent4"/>
                </a:solidFill>
              </a:rPr>
              <a:t>Portugalsku</a:t>
            </a:r>
          </a:p>
        </p:txBody>
      </p:sp>
      <p:sp>
        <p:nvSpPr>
          <p:cNvPr id="95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331613"/>
            <a:ext cx="9144000" cy="1342121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2060"/>
                </a:solidFill>
              </a:defRPr>
            </a:pPr>
            <a:r>
              <a:t>Názov projektu: </a:t>
            </a:r>
            <a:r>
              <a:rPr>
                <a:solidFill>
                  <a:schemeClr val="accent4"/>
                </a:solidFill>
              </a:rPr>
              <a:t>„Nové príležitosti v oblasti multimédií a umenia V“ </a:t>
            </a:r>
          </a:p>
          <a:p>
            <a:pPr algn="l">
              <a:defRPr b="1">
                <a:solidFill>
                  <a:srgbClr val="002060"/>
                </a:solidFill>
              </a:defRPr>
            </a:pPr>
            <a:r>
              <a:t>Č. projektu: </a:t>
            </a:r>
            <a:r>
              <a:rPr>
                <a:solidFill>
                  <a:schemeClr val="accent4"/>
                </a:solidFill>
              </a:rPr>
              <a:t>2019-1-SK01-KA116-060589</a:t>
            </a:r>
          </a:p>
          <a:p>
            <a:pPr algn="l">
              <a:defRPr b="1">
                <a:solidFill>
                  <a:srgbClr val="002060"/>
                </a:solidFill>
              </a:defRPr>
            </a:pPr>
            <a:r>
              <a:t>Účastníci: </a:t>
            </a:r>
            <a:r>
              <a:rPr>
                <a:solidFill>
                  <a:schemeClr val="accent4"/>
                </a:solidFill>
              </a:rPr>
              <a:t>Baňačkai Diana, III.F a Molčanová Dorota, III.F</a:t>
            </a:r>
          </a:p>
        </p:txBody>
      </p:sp>
      <p:pic>
        <p:nvPicPr>
          <p:cNvPr id="96" name="Obrázok 4" descr="Obrázo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85919"/>
            <a:ext cx="4515730" cy="92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Obrázok 6" descr="Obrázo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3556" y="372908"/>
            <a:ext cx="3304443" cy="553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DS00500.jpg" descr="BDS00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673" y="189054"/>
            <a:ext cx="5183254" cy="6479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BDS00516.jpg" descr="BDS005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7369" y="189282"/>
            <a:ext cx="5183254" cy="6479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DS01889.jpg" descr="BDS0188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6563" y="197450"/>
            <a:ext cx="8078874" cy="64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DS01427.jpg" descr="BDS014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4536" y="227829"/>
            <a:ext cx="8002928" cy="6402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BDS00619.jpg" descr="BDS006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7480" y="243320"/>
            <a:ext cx="9557040" cy="6371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284187614_417882303679194_8252412077047647699_n.jpg" descr="284187614_417882303679194_8252412077047647699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672" y="237053"/>
            <a:ext cx="9578656" cy="6383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DS00051.jpg" descr="BDS000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9488" y="265589"/>
            <a:ext cx="9493024" cy="6326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rázok 4" descr="Obrázo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85919"/>
            <a:ext cx="4515730" cy="92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Obrázok 5" descr="Obrázo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9598" y="157829"/>
            <a:ext cx="1032804" cy="1032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Obrázok 6" descr="Obrázok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3556" y="372908"/>
            <a:ext cx="3304443" cy="55308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ĎAKUJEME ZA POZORNOSŤ"/>
          <p:cNvSpPr txBox="1"/>
          <p:nvPr/>
        </p:nvSpPr>
        <p:spPr>
          <a:xfrm>
            <a:off x="1306183" y="1476983"/>
            <a:ext cx="9579634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ĎAKUJEME ZA POZORNOSŤ</a:t>
            </a:r>
          </a:p>
        </p:txBody>
      </p:sp>
      <p:pic>
        <p:nvPicPr>
          <p:cNvPr id="133" name="BDS00058.jpg" descr="BDS0005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01712" y="2393156"/>
            <a:ext cx="6188576" cy="4129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G_4903.jpg" descr="IMG_49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2394" y="260861"/>
            <a:ext cx="9507212" cy="6336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BDS01935.jpg" descr="BDS019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3433" y="268218"/>
            <a:ext cx="9485134" cy="6321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939.jpg" descr="IMG_49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4157" y="302024"/>
            <a:ext cx="9383686" cy="6253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Mobility_friends_party-67.jpg" descr="Mobility_friends_party-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608" y="254339"/>
            <a:ext cx="9526784" cy="6349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BDS00008.jpg" descr="BDS000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035" y="223966"/>
            <a:ext cx="9617930" cy="6410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DS00015.jpg" descr="BDS00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8871" y="258514"/>
            <a:ext cx="9514258" cy="6340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4912.jpg" descr="IMG_49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326" y="249486"/>
            <a:ext cx="9541348" cy="6359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283835927_417882107012547_2574492863095517871_n.jpg" descr="283835927_417882107012547_257449286309551787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030" y="205302"/>
            <a:ext cx="9673940" cy="6447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ív balíka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ív balíka Office">
  <a:themeElements>
    <a:clrScheme name="Motív balíka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ív balíka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Širokouhlá</PresentationFormat>
  <Paragraphs>5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Carlito</vt:lpstr>
      <vt:lpstr>Motív balíka Office</vt:lpstr>
      <vt:lpstr>Prezentácia výstupov z mobility v Portugalsku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výstupov z mobility v Portugalsku</dc:title>
  <cp:lastModifiedBy>Zástupkyňa</cp:lastModifiedBy>
  <cp:revision>1</cp:revision>
  <dcterms:modified xsi:type="dcterms:W3CDTF">2022-09-06T06:52:57Z</dcterms:modified>
</cp:coreProperties>
</file>