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79F3B-E0F8-4DDA-ACFC-21D141C30DA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1E6789-7A1C-4F62-BE15-1E711A31432F}">
      <dgm:prSet/>
      <dgm:spPr/>
      <dgm:t>
        <a:bodyPr/>
        <a:lstStyle/>
        <a:p>
          <a:r>
            <a:rPr lang="sk-SK" dirty="0">
              <a:latin typeface="Times New Roman" panose="02020603050405020304" pitchFamily="18" charset="0"/>
              <a:cs typeface="Times New Roman" panose="02020603050405020304" pitchFamily="18" charset="0"/>
            </a:rPr>
            <a:t>Na nasledujúcich snímkach sa nachádzajú obrázky živočíchov, napíš, čím sa pohybujú.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7F013-DEF9-4DA4-B4B7-4B4863958692}" type="parTrans" cxnId="{779903F6-6CD6-4B89-B62C-4E955F62C582}">
      <dgm:prSet/>
      <dgm:spPr/>
      <dgm:t>
        <a:bodyPr/>
        <a:lstStyle/>
        <a:p>
          <a:endParaRPr lang="en-US"/>
        </a:p>
      </dgm:t>
    </dgm:pt>
    <dgm:pt modelId="{EA5444A2-D02B-42F9-BE3D-EF39F51A7BDC}" type="sibTrans" cxnId="{779903F6-6CD6-4B89-B62C-4E955F62C582}">
      <dgm:prSet/>
      <dgm:spPr/>
      <dgm:t>
        <a:bodyPr/>
        <a:lstStyle/>
        <a:p>
          <a:endParaRPr lang="en-US"/>
        </a:p>
      </dgm:t>
    </dgm:pt>
    <dgm:pt modelId="{C65E3527-C6FB-4C39-BDE7-50E1383F630C}">
      <dgm:prSet/>
      <dgm:spPr/>
      <dgm:t>
        <a:bodyPr/>
        <a:lstStyle/>
        <a:p>
          <a:r>
            <a:rPr lang="sk-SK" dirty="0">
              <a:latin typeface="Times New Roman" panose="02020603050405020304" pitchFamily="18" charset="0"/>
              <a:cs typeface="Times New Roman" panose="02020603050405020304" pitchFamily="18" charset="0"/>
            </a:rPr>
            <a:t>Snímky obsahujú linky na videá.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D05E2-E497-4663-B53B-E83F4E33B52D}" type="parTrans" cxnId="{CBBDE24A-D0FA-4CFD-AAAD-8E3037144344}">
      <dgm:prSet/>
      <dgm:spPr/>
      <dgm:t>
        <a:bodyPr/>
        <a:lstStyle/>
        <a:p>
          <a:endParaRPr lang="en-US"/>
        </a:p>
      </dgm:t>
    </dgm:pt>
    <dgm:pt modelId="{3852F44C-1026-4BC1-99F3-C4597B01F712}" type="sibTrans" cxnId="{CBBDE24A-D0FA-4CFD-AAAD-8E3037144344}">
      <dgm:prSet/>
      <dgm:spPr/>
      <dgm:t>
        <a:bodyPr/>
        <a:lstStyle/>
        <a:p>
          <a:endParaRPr lang="en-US"/>
        </a:p>
      </dgm:t>
    </dgm:pt>
    <dgm:pt modelId="{C3465599-F6A2-4164-A8D5-DBF1A85995DD}" type="pres">
      <dgm:prSet presAssocID="{71979F3B-E0F8-4DDA-ACFC-21D141C30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708171C-3615-4CE0-BE05-C388A80C2F83}" type="pres">
      <dgm:prSet presAssocID="{E61E6789-7A1C-4F62-BE15-1E711A3143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766FF5B-B8D6-4CFD-88BC-B206D751F997}" type="pres">
      <dgm:prSet presAssocID="{EA5444A2-D02B-42F9-BE3D-EF39F51A7BDC}" presName="spacer" presStyleCnt="0"/>
      <dgm:spPr/>
    </dgm:pt>
    <dgm:pt modelId="{3362CA7E-8FEA-4424-BA8F-3B21B2260B72}" type="pres">
      <dgm:prSet presAssocID="{C65E3527-C6FB-4C39-BDE7-50E1383F630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716F005-1291-4562-92E4-40CEB2D13703}" type="presOf" srcId="{C65E3527-C6FB-4C39-BDE7-50E1383F630C}" destId="{3362CA7E-8FEA-4424-BA8F-3B21B2260B72}" srcOrd="0" destOrd="0" presId="urn:microsoft.com/office/officeart/2005/8/layout/vList2"/>
    <dgm:cxn modelId="{5952965D-A5D3-417D-BBA5-0D63431EAFF1}" type="presOf" srcId="{E61E6789-7A1C-4F62-BE15-1E711A31432F}" destId="{A708171C-3615-4CE0-BE05-C388A80C2F83}" srcOrd="0" destOrd="0" presId="urn:microsoft.com/office/officeart/2005/8/layout/vList2"/>
    <dgm:cxn modelId="{8E2F5BD9-745F-41DC-8BAE-FEE5CF29BBCB}" type="presOf" srcId="{71979F3B-E0F8-4DDA-ACFC-21D141C30DAF}" destId="{C3465599-F6A2-4164-A8D5-DBF1A85995DD}" srcOrd="0" destOrd="0" presId="urn:microsoft.com/office/officeart/2005/8/layout/vList2"/>
    <dgm:cxn modelId="{779903F6-6CD6-4B89-B62C-4E955F62C582}" srcId="{71979F3B-E0F8-4DDA-ACFC-21D141C30DAF}" destId="{E61E6789-7A1C-4F62-BE15-1E711A31432F}" srcOrd="0" destOrd="0" parTransId="{E2B7F013-DEF9-4DA4-B4B7-4B4863958692}" sibTransId="{EA5444A2-D02B-42F9-BE3D-EF39F51A7BDC}"/>
    <dgm:cxn modelId="{CBBDE24A-D0FA-4CFD-AAAD-8E3037144344}" srcId="{71979F3B-E0F8-4DDA-ACFC-21D141C30DAF}" destId="{C65E3527-C6FB-4C39-BDE7-50E1383F630C}" srcOrd="1" destOrd="0" parTransId="{7BAD05E2-E497-4663-B53B-E83F4E33B52D}" sibTransId="{3852F44C-1026-4BC1-99F3-C4597B01F712}"/>
    <dgm:cxn modelId="{F074DE66-0C38-4301-B92A-027E525F1EF3}" type="presParOf" srcId="{C3465599-F6A2-4164-A8D5-DBF1A85995DD}" destId="{A708171C-3615-4CE0-BE05-C388A80C2F83}" srcOrd="0" destOrd="0" presId="urn:microsoft.com/office/officeart/2005/8/layout/vList2"/>
    <dgm:cxn modelId="{55F1F53C-812B-424F-9392-D4FAA0E6F6F9}" type="presParOf" srcId="{C3465599-F6A2-4164-A8D5-DBF1A85995DD}" destId="{1766FF5B-B8D6-4CFD-88BC-B206D751F997}" srcOrd="1" destOrd="0" presId="urn:microsoft.com/office/officeart/2005/8/layout/vList2"/>
    <dgm:cxn modelId="{FC067CFB-399E-475D-A37B-594876EE5B7E}" type="presParOf" srcId="{C3465599-F6A2-4164-A8D5-DBF1A85995DD}" destId="{3362CA7E-8FEA-4424-BA8F-3B21B2260B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171C-3615-4CE0-BE05-C388A80C2F83}">
      <dsp:nvSpPr>
        <dsp:cNvPr id="0" name=""/>
        <dsp:cNvSpPr/>
      </dsp:nvSpPr>
      <dsp:spPr>
        <a:xfrm>
          <a:off x="0" y="38299"/>
          <a:ext cx="5607050" cy="23750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nasledujúcich snímkach sa nachádzajú obrázky živočíchov, napíš, čím sa pohybujú.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943" y="154242"/>
        <a:ext cx="5375164" cy="2143213"/>
      </dsp:txXfrm>
    </dsp:sp>
    <dsp:sp modelId="{3362CA7E-8FEA-4424-BA8F-3B21B2260B72}">
      <dsp:nvSpPr>
        <dsp:cNvPr id="0" name=""/>
        <dsp:cNvSpPr/>
      </dsp:nvSpPr>
      <dsp:spPr>
        <a:xfrm>
          <a:off x="0" y="2514199"/>
          <a:ext cx="5607050" cy="2375099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Snímky obsahujú linky na videá.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943" y="2630142"/>
        <a:ext cx="5375164" cy="2143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8460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468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4818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983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79384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5376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964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6297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3197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7984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C104261-1161-4EFF-834B-5825293C242F}" type="datetimeFigureOut">
              <a:rPr lang="sk-SK" smtClean="0"/>
              <a:pPr/>
              <a:t>20. 1. 2021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ECBD7B1-1019-4C66-87AE-CD4AC732EC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4829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igX6pitrol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em8Q9vWg48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_ln3lPH57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OEFvVyAH5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2RoTXmZvNE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trQb0DVelP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Y11fEm_813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8BbZTCdB2X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I7nEWUjk3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WItglvTiL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4L9CHEqF5q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FvJTmjUOy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sN6WYneLo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7D3A4E0-C908-4EA9-ABDF-E82AD6BDE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sk-SK">
                <a:latin typeface="Times New Roman" panose="02020603050405020304" pitchFamily="18" charset="0"/>
                <a:cs typeface="Times New Roman" panose="02020603050405020304" pitchFamily="18" charset="0"/>
              </a:rPr>
              <a:t>Pohyb živočíchov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sk-SK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Lucia Mlázovská</a:t>
            </a:r>
          </a:p>
          <a:p>
            <a:pPr algn="r">
              <a:lnSpc>
                <a:spcPct val="90000"/>
              </a:lnSpc>
            </a:pPr>
            <a:r>
              <a:rPr lang="sk-SK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ZŠ s MŠ Beňadovo 68</a:t>
            </a:r>
          </a:p>
        </p:txBody>
      </p:sp>
    </p:spTree>
    <p:extLst>
      <p:ext uri="{BB962C8B-B14F-4D97-AF65-F5344CB8AC3E}">
        <p14:creationId xmlns:p14="http://schemas.microsoft.com/office/powerpoint/2010/main" xmlns="" val="161480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5. </a:t>
            </a:r>
            <a:r>
              <a:rPr lang="en-US" sz="1800">
                <a:hlinkClick r:id="rId2"/>
              </a:rPr>
              <a:t>https://www.youtube.com/watch?v=igX6pitrolY </a:t>
            </a: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4" r="7011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2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6. </a:t>
            </a:r>
            <a:r>
              <a:rPr lang="en-US" sz="1800">
                <a:hlinkClick r:id="rId2"/>
              </a:rPr>
              <a:t>https://www.youtube.com/watch?v=em8Q9vWg48c</a:t>
            </a: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2" r="10855" b="1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83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7. </a:t>
            </a:r>
            <a:r>
              <a:rPr lang="en-US" sz="1800">
                <a:hlinkClick r:id="rId2"/>
              </a:rPr>
              <a:t>https://www.youtube.com/watch?v=Z_ln3lPH578 </a:t>
            </a: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9335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2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8. </a:t>
            </a:r>
            <a:r>
              <a:rPr lang="en-US" sz="1800">
                <a:hlinkClick r:id="rId2"/>
              </a:rPr>
              <a:t>https://www.youtube.com/watch?v=kOEFvVyAH5o </a:t>
            </a: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9" r="10611" b="2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5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 dirty="0"/>
              <a:t>9. </a:t>
            </a:r>
            <a:r>
              <a:rPr lang="en-US" sz="1800" dirty="0" smtClean="0">
                <a:hlinkClick r:id="rId2"/>
              </a:rPr>
              <a:t>https://www.youtube.com/watch?v=2RoTXmZvNEQ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kokan zelený | Obojživelníci České republi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64" y="991851"/>
            <a:ext cx="6184632" cy="453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30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10. </a:t>
            </a:r>
            <a:r>
              <a:rPr lang="en-US" sz="1800">
                <a:hlinkClick r:id="rId2"/>
              </a:rPr>
              <a:t>https://www.youtube.com/watch?v=trQb0DVelPA</a:t>
            </a: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56" r="-2" b="14228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2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11. </a:t>
            </a:r>
            <a:r>
              <a:rPr lang="en-US" sz="1800">
                <a:hlinkClick r:id="rId2"/>
              </a:rPr>
              <a:t>https://www.youtube.com/watch?v=Y11fEm_813o</a:t>
            </a: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4" r="5600" b="2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3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 dirty="0"/>
              <a:t>12. </a:t>
            </a:r>
            <a:r>
              <a:rPr lang="en-US" sz="1800" dirty="0" smtClean="0">
                <a:hlinkClick r:id="rId2"/>
              </a:rPr>
              <a:t>https://www.youtube.com/watch?v=8BbZTCdB2X4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Štyristoročná kengura môže zmeniť históriu Austrálie - Zem - Veda a  technika - Pravda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350" y="1072768"/>
            <a:ext cx="6160958" cy="445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0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Správne odpovede</a:t>
            </a:r>
          </a:p>
        </p:txBody>
      </p:sp>
      <p:sp>
        <p:nvSpPr>
          <p:cNvPr id="27" name="Zástupný objekt pre obsah 2"/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95370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Panôžky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Brvy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Nožný disk, ramená s pŕhlivými bunkami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Svalnatá noha, sliz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Svalovina, štetiny, sliz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Krídla, 3 páry končatín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3.pár končatín – skákanie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 tela, plutvy, svaly, slizká koža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Plávacie blany medzi prstami, </a:t>
            </a:r>
            <a:r>
              <a:rPr lang="en-IE" sz="290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E" sz="290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adné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končatiny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skákanie</a:t>
            </a:r>
            <a:endParaRPr lang="sk-SK" sz="29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Plazenie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k-SK" sz="2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Horné končatiny – krídla, perie, duté kosti, tvar tela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Končatiny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skákanie-svaly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upnuté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IE" sz="29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9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kostru</a:t>
            </a:r>
            <a:endParaRPr lang="sk-SK" sz="2000" dirty="0">
              <a:solidFill>
                <a:srgbClr val="40404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k-SK" sz="700" dirty="0">
              <a:solidFill>
                <a:srgbClr val="40404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k-SK" sz="700" dirty="0">
              <a:solidFill>
                <a:srgbClr val="40404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k-SK" sz="700" dirty="0">
              <a:solidFill>
                <a:srgbClr val="40404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k-SK" sz="700" dirty="0">
              <a:solidFill>
                <a:srgbClr val="40404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k-SK" sz="700" dirty="0">
              <a:solidFill>
                <a:srgbClr val="40404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k-SK" sz="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6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286" y="365125"/>
            <a:ext cx="11086514" cy="503093"/>
          </a:xfrm>
        </p:spPr>
        <p:txBody>
          <a:bodyPr>
            <a:noAutofit/>
          </a:bodyPr>
          <a:lstStyle/>
          <a:p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Poznámky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7286" y="868218"/>
            <a:ext cx="11732456" cy="5856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Význam: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vyhľadávanie partnera, potravy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výstavba príbytku,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útek</a:t>
            </a:r>
          </a:p>
          <a:p>
            <a:pPr marL="514350" indent="-514350">
              <a:buAutoNum type="alphaUcParenR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BEZSTAVOVCE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Červenoočko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bičík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Črievička -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brvy</a:t>
            </a:r>
          </a:p>
          <a:p>
            <a:pPr fontAlgn="t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Meňavka -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panôžky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Nezmar -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ramená s pŕhlivými bunkami</a:t>
            </a:r>
          </a:p>
          <a:p>
            <a:pPr fontAlgn="t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Mäkkýše -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svalnatá noha, sliz</a:t>
            </a:r>
          </a:p>
          <a:p>
            <a:pPr fontAlgn="t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Dážďovka -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štetiny, sliz, svalovina</a:t>
            </a:r>
          </a:p>
          <a:p>
            <a:pPr fontAlgn="t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Článkonožce -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kráčavé nohy – chrobáky, skákavé nohy – kobylky, krídla – motýle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black">
          <a:xfrm>
            <a:off x="3498267" y="2953061"/>
            <a:ext cx="3921863" cy="82445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kumimoji="0" lang="en-US" sz="1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https://www.youtube.com/watch?v=fI7nEWUjk3A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131165"/>
          </a:xfrm>
        </p:spPr>
        <p:txBody>
          <a:bodyPr>
            <a:normAutofit fontScale="90000"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STAVOVCE – priečne pruhované svaly sa upínajú na kostru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pomocou</a:t>
            </a:r>
            <a:r>
              <a:rPr lang="en-I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šliach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78691" y="1773382"/>
            <a:ext cx="11665527" cy="4821382"/>
          </a:xfrm>
        </p:spPr>
        <p:txBody>
          <a:bodyPr>
            <a:normAutofit lnSpcReduction="10000"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Ryby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plávanie: sliz,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sploštený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plutvy (chrbtová, análna, chvostová,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brušn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é,prsné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pohyb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chvostová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plutva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Obojživelníky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skákanie, plávanie – plávacie blany</a:t>
            </a: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Plazy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kráčanie – jaštery, plazenie – slepúch, hady</a:t>
            </a: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Vtáky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lietanie – aerodynamický tvar tela,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duté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kosti, perie, krídla, hrebeň hrudnej kosti</a:t>
            </a: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Cicavce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	behanie – dravce	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skákanie – kengury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lietanie – netopiere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plávanie -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kosatky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3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sk-SK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Čím sa pohybujú?</a:t>
            </a:r>
          </a:p>
        </p:txBody>
      </p:sp>
      <p:graphicFrame>
        <p:nvGraphicFramePr>
          <p:cNvPr id="5" name="Zástupný symbol obsahu 2">
            <a:extLst>
              <a:ext uri="{FF2B5EF4-FFF2-40B4-BE49-F238E27FC236}">
                <a16:creationId xmlns:a16="http://schemas.microsoft.com/office/drawing/2014/main" xmlns="" id="{6E8FA051-ED62-4F29-8D14-3288631F0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9733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85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876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 dirty="0" err="1" smtClean="0"/>
              <a:t>i</a:t>
            </a:r>
            <a:r>
              <a:rPr lang="en-US" sz="1800" dirty="0" smtClean="0"/>
              <a:t>. </a:t>
            </a:r>
            <a:r>
              <a:rPr lang="en-US" sz="1800" dirty="0">
                <a:hlinkClick r:id="rId2"/>
              </a:rPr>
              <a:t>https://www.youtube.com/watch?v=aWItglvTiLc</a:t>
            </a:r>
            <a:endParaRPr lang="en-US" sz="18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6" r="3802" b="1"/>
          <a:stretch/>
        </p:blipFill>
        <p:spPr bwMode="auto">
          <a:xfrm>
            <a:off x="1113201" y="1122807"/>
            <a:ext cx="592531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6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2. </a:t>
            </a:r>
            <a:r>
              <a:rPr lang="en-US" sz="1800">
                <a:hlinkClick r:id="rId2"/>
              </a:rPr>
              <a:t>https://www.youtube.com/watch?v=4L9CHEqF5qE</a:t>
            </a:r>
            <a:endParaRPr lang="en-US" sz="18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brázok, na ktorom je červ, zviera, muž, voda&#10;&#10;Automaticky generovaný popi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3380"/>
          <a:stretch/>
        </p:blipFill>
        <p:spPr bwMode="auto">
          <a:xfrm rot="5400000">
            <a:off x="1927017" y="308991"/>
            <a:ext cx="4297680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97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3. </a:t>
            </a:r>
            <a:r>
              <a:rPr lang="en-US" sz="1800">
                <a:hlinkClick r:id="rId2"/>
              </a:rPr>
              <a:t>https://www.youtube.com/watch?v=dFvJTmjUOyU</a:t>
            </a: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284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11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 dirty="0"/>
              <a:t>4. </a:t>
            </a:r>
            <a:r>
              <a:rPr lang="en-US" sz="1800" dirty="0">
                <a:hlinkClick r:id="rId2"/>
              </a:rPr>
              <a:t>https://www.youtube.com/watch?v=HsN6WYneLow</a:t>
            </a: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254" b="2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3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298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Balík</vt:lpstr>
      <vt:lpstr>Pohyb živočíchov</vt:lpstr>
      <vt:lpstr>Poznámky</vt:lpstr>
      <vt:lpstr>B) STAVOVCE – priečne pruhované svaly sa upínajú na kostru pomocou šliach</vt:lpstr>
      <vt:lpstr>Čím sa pohybujú?</vt:lpstr>
      <vt:lpstr>Slide 5</vt:lpstr>
      <vt:lpstr>i. https://www.youtube.com/watch?v=aWItglvTiLc</vt:lpstr>
      <vt:lpstr>2. https://www.youtube.com/watch?v=4L9CHEqF5qE</vt:lpstr>
      <vt:lpstr>3. https://www.youtube.com/watch?v=dFvJTmjUOyU</vt:lpstr>
      <vt:lpstr>4. https://www.youtube.com/watch?v=HsN6WYneLow</vt:lpstr>
      <vt:lpstr>5. https://www.youtube.com/watch?v=igX6pitrolY </vt:lpstr>
      <vt:lpstr>6. https://www.youtube.com/watch?v=em8Q9vWg48c</vt:lpstr>
      <vt:lpstr>7. https://www.youtube.com/watch?v=Z_ln3lPH578 </vt:lpstr>
      <vt:lpstr>8. https://www.youtube.com/watch?v=kOEFvVyAH5o </vt:lpstr>
      <vt:lpstr>9. https://www.youtube.com/watch?v=2RoTXmZvNEQ</vt:lpstr>
      <vt:lpstr>10. https://www.youtube.com/watch?v=trQb0DVelPA</vt:lpstr>
      <vt:lpstr>11. https://www.youtube.com/watch?v=Y11fEm_813o</vt:lpstr>
      <vt:lpstr>12. https://www.youtube.com/watch?v=8BbZTCdB2X4</vt:lpstr>
      <vt:lpstr>Správne odpovede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 živočíchov</dc:title>
  <dc:creator>Lucia Mlázovská</dc:creator>
  <cp:lastModifiedBy>svobodova.ivana</cp:lastModifiedBy>
  <cp:revision>2</cp:revision>
  <dcterms:created xsi:type="dcterms:W3CDTF">2020-02-11T18:51:01Z</dcterms:created>
  <dcterms:modified xsi:type="dcterms:W3CDTF">2021-01-20T19:05:13Z</dcterms:modified>
</cp:coreProperties>
</file>