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8" r:id="rId4"/>
    <p:sldId id="267" r:id="rId5"/>
    <p:sldId id="269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A3D8E4-D94F-4DFA-9670-60A442A15D49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72693D5-BA35-4099-A47F-71531F847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858180" cy="236854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sk-SK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Siedmaci,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sluch a zrak si spracujte do zošitov a zapamätajte si základné pojmy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           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ich význam</a:t>
            </a:r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Nakreslite si  do zošitov  oko a ucho – podľa prezentácie alebo učebnice. Prajem pekné štúdium, </a:t>
            </a:r>
            <a:r>
              <a:rPr lang="sk-SK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p.uč.Ivanová</a:t>
            </a:r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sk-S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Sluch                                        </a:t>
            </a:r>
            <a:r>
              <a:rPr lang="sk-SK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9.týždeň</a:t>
            </a:r>
            <a:endParaRPr lang="sk-SK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85720" y="2571744"/>
            <a:ext cx="8401080" cy="378621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sz="3100" dirty="0" smtClean="0"/>
              <a:t>Orgán na vnímanie sluchu je </a:t>
            </a:r>
            <a:r>
              <a:rPr lang="sk-SK" sz="3100" b="1" dirty="0" smtClean="0"/>
              <a:t>ucho.  </a:t>
            </a:r>
          </a:p>
          <a:p>
            <a:pPr>
              <a:buNone/>
            </a:pPr>
            <a:r>
              <a:rPr lang="sk-SK" sz="3100" b="1" dirty="0" smtClean="0"/>
              <a:t>Časti ucha:</a:t>
            </a:r>
            <a:endParaRPr lang="sk-SK" sz="3100" dirty="0" smtClean="0"/>
          </a:p>
          <a:p>
            <a:pPr>
              <a:buNone/>
            </a:pPr>
            <a:r>
              <a:rPr lang="sk-SK" sz="3100" u="sng" dirty="0" smtClean="0"/>
              <a:t>1. vonkajšie</a:t>
            </a:r>
            <a:r>
              <a:rPr lang="sk-SK" sz="3100" dirty="0" smtClean="0"/>
              <a:t>:</a:t>
            </a:r>
          </a:p>
          <a:p>
            <a:pPr>
              <a:buNone/>
            </a:pPr>
            <a:r>
              <a:rPr lang="sk-SK" sz="3100" dirty="0" smtClean="0"/>
              <a:t>	ušnica, zvukovod, bubienok</a:t>
            </a:r>
          </a:p>
          <a:p>
            <a:pPr>
              <a:buNone/>
            </a:pPr>
            <a:r>
              <a:rPr lang="sk-SK" sz="3100" u="sng" dirty="0" smtClean="0"/>
              <a:t>2. stredné</a:t>
            </a:r>
            <a:r>
              <a:rPr lang="sk-SK" sz="3100" dirty="0" smtClean="0"/>
              <a:t>:</a:t>
            </a:r>
          </a:p>
          <a:p>
            <a:pPr>
              <a:buNone/>
            </a:pPr>
            <a:r>
              <a:rPr lang="sk-SK" sz="3100" dirty="0" smtClean="0"/>
              <a:t>	3 sluchové kostičky</a:t>
            </a:r>
          </a:p>
          <a:p>
            <a:pPr>
              <a:buNone/>
            </a:pPr>
            <a:r>
              <a:rPr lang="sk-SK" sz="3100" dirty="0" smtClean="0"/>
              <a:t>(nákovka, strmienok, kladivko)</a:t>
            </a:r>
          </a:p>
          <a:p>
            <a:pPr>
              <a:buNone/>
            </a:pPr>
            <a:r>
              <a:rPr lang="sk-SK" sz="3100" u="sng" dirty="0" smtClean="0"/>
              <a:t>3. vnútorné</a:t>
            </a:r>
            <a:r>
              <a:rPr lang="sk-SK" sz="3100" dirty="0" smtClean="0"/>
              <a:t>:</a:t>
            </a:r>
          </a:p>
          <a:p>
            <a:pPr>
              <a:buNone/>
            </a:pPr>
            <a:r>
              <a:rPr lang="sk-SK" sz="3100" dirty="0" smtClean="0"/>
              <a:t>	slimák, 3 polkruhovité</a:t>
            </a:r>
          </a:p>
          <a:p>
            <a:pPr>
              <a:buNone/>
            </a:pPr>
            <a:r>
              <a:rPr lang="sk-SK" sz="3100" dirty="0" smtClean="0"/>
              <a:t>	kanáliky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496"/>
            <a:ext cx="400185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C\Desktop\smajlí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504943" cy="152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45" y="1428736"/>
            <a:ext cx="8749991" cy="4429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Počutie </a:t>
            </a:r>
            <a:endParaRPr lang="sk-SK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208981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Rovnovážny orgán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r>
              <a:rPr lang="sk-SK" dirty="0" smtClean="0"/>
              <a:t>V predsieni a v 3 polkruhovitých </a:t>
            </a:r>
          </a:p>
          <a:p>
            <a:pPr>
              <a:buNone/>
            </a:pPr>
            <a:r>
              <a:rPr lang="sk-SK" dirty="0" smtClean="0"/>
              <a:t>	kanálikoch sú vačky, v stene </a:t>
            </a:r>
          </a:p>
          <a:p>
            <a:pPr>
              <a:buNone/>
            </a:pPr>
            <a:r>
              <a:rPr lang="sk-SK" dirty="0" smtClean="0"/>
              <a:t>	ktorých sú umiestnené bunky </a:t>
            </a:r>
          </a:p>
          <a:p>
            <a:pPr>
              <a:buNone/>
            </a:pPr>
            <a:r>
              <a:rPr lang="sk-SK" dirty="0" smtClean="0"/>
              <a:t>	s brvami. Vnútro vačkov je </a:t>
            </a:r>
          </a:p>
          <a:p>
            <a:pPr>
              <a:buNone/>
            </a:pPr>
            <a:r>
              <a:rPr lang="sk-SK" dirty="0" smtClean="0"/>
              <a:t>	vyplnené hlienom obsahujúcim</a:t>
            </a:r>
          </a:p>
          <a:p>
            <a:pPr>
              <a:buNone/>
            </a:pPr>
            <a:r>
              <a:rPr lang="sk-SK" dirty="0" smtClean="0"/>
              <a:t>	kryštáliky vápenatej soli.</a:t>
            </a:r>
          </a:p>
          <a:p>
            <a:r>
              <a:rPr lang="sk-SK" dirty="0" smtClean="0"/>
              <a:t>Pri pohybe hlavy sa kryštáliky  </a:t>
            </a:r>
          </a:p>
          <a:p>
            <a:pPr>
              <a:buNone/>
            </a:pPr>
            <a:r>
              <a:rPr lang="sk-SK" dirty="0" smtClean="0"/>
              <a:t>	vplyvom gravitácie presúvajú </a:t>
            </a:r>
          </a:p>
          <a:p>
            <a:pPr>
              <a:buNone/>
            </a:pPr>
            <a:r>
              <a:rPr lang="sk-SK" dirty="0" smtClean="0"/>
              <a:t>	a dráždia brvy buniek  </a:t>
            </a:r>
          </a:p>
          <a:p>
            <a:pPr>
              <a:buNone/>
            </a:pPr>
            <a:r>
              <a:rPr lang="sk-SK" dirty="0" smtClean="0">
                <a:latin typeface="Times New Roman"/>
                <a:cs typeface="Times New Roman"/>
              </a:rPr>
              <a:t>→ </a:t>
            </a:r>
            <a:r>
              <a:rPr lang="sk-SK" dirty="0" smtClean="0">
                <a:cs typeface="Times New Roman"/>
              </a:rPr>
              <a:t>uvedomíme si polohu hlavy</a:t>
            </a:r>
            <a:endParaRPr lang="sk-SK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290"/>
            <a:ext cx="4071966" cy="20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298" y="2500306"/>
            <a:ext cx="4345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Prenos podnetov zo sluchového a rovnovážneho orgánu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633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Zrak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57224" y="128586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Orgán zraku je  </a:t>
            </a:r>
            <a:r>
              <a:rPr lang="sk-SK" b="1" dirty="0" smtClean="0"/>
              <a:t>oko. </a:t>
            </a:r>
          </a:p>
          <a:p>
            <a:pPr>
              <a:buNone/>
            </a:pPr>
            <a:r>
              <a:rPr lang="sk-SK" b="1" dirty="0" smtClean="0"/>
              <a:t>Očná guľa </a:t>
            </a:r>
            <a:r>
              <a:rPr lang="sk-SK" dirty="0" smtClean="0"/>
              <a:t>je uložená  v dutine- </a:t>
            </a:r>
            <a:r>
              <a:rPr lang="sk-SK" b="1" dirty="0" smtClean="0"/>
              <a:t>očnica.</a:t>
            </a:r>
          </a:p>
          <a:p>
            <a:pPr>
              <a:buNone/>
            </a:pPr>
            <a:r>
              <a:rPr lang="sk-SK" u="sng" dirty="0" smtClean="0"/>
              <a:t>Oko sa skladá z 3 vrstiev:</a:t>
            </a:r>
          </a:p>
          <a:p>
            <a:pPr>
              <a:buNone/>
            </a:pPr>
            <a:r>
              <a:rPr lang="sk-SK" i="1" u="sng" dirty="0" smtClean="0"/>
              <a:t>1.vonkajšia</a:t>
            </a:r>
            <a:r>
              <a:rPr lang="sk-SK" i="1" dirty="0" smtClean="0"/>
              <a:t>:</a:t>
            </a:r>
          </a:p>
          <a:p>
            <a:pPr>
              <a:buNone/>
            </a:pPr>
            <a:r>
              <a:rPr lang="sk-SK" dirty="0" smtClean="0"/>
              <a:t>rohovka, bielko</a:t>
            </a:r>
          </a:p>
          <a:p>
            <a:pPr>
              <a:buNone/>
            </a:pPr>
            <a:r>
              <a:rPr lang="sk-SK" i="1" u="sng" dirty="0" smtClean="0"/>
              <a:t>2. stredná</a:t>
            </a:r>
            <a:r>
              <a:rPr lang="sk-SK" dirty="0" smtClean="0"/>
              <a:t>:</a:t>
            </a:r>
          </a:p>
          <a:p>
            <a:pPr>
              <a:buNone/>
            </a:pPr>
            <a:r>
              <a:rPr lang="sk-SK" dirty="0" err="1" smtClean="0"/>
              <a:t>cievovka</a:t>
            </a:r>
            <a:r>
              <a:rPr lang="sk-SK" dirty="0" smtClean="0"/>
              <a:t>, šošovka, dúhovka,</a:t>
            </a:r>
          </a:p>
          <a:p>
            <a:pPr>
              <a:buNone/>
            </a:pPr>
            <a:r>
              <a:rPr lang="sk-SK" dirty="0" err="1" smtClean="0"/>
              <a:t>vráskovcové</a:t>
            </a:r>
            <a:r>
              <a:rPr lang="sk-SK" dirty="0" smtClean="0"/>
              <a:t> teleso, zrenica</a:t>
            </a:r>
          </a:p>
          <a:p>
            <a:pPr>
              <a:buNone/>
            </a:pPr>
            <a:r>
              <a:rPr lang="sk-SK" i="1" u="sng" dirty="0" smtClean="0"/>
              <a:t>3. vnútorná</a:t>
            </a:r>
            <a:r>
              <a:rPr lang="sk-SK" dirty="0" smtClean="0"/>
              <a:t>:</a:t>
            </a:r>
          </a:p>
          <a:p>
            <a:pPr>
              <a:buNone/>
            </a:pPr>
            <a:r>
              <a:rPr lang="sk-SK" dirty="0" smtClean="0"/>
              <a:t>sietnica</a:t>
            </a:r>
            <a:endParaRPr lang="sk-S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056" y="2071677"/>
            <a:ext cx="3320815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Stavba oka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76528"/>
            <a:ext cx="6786610" cy="545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Svetlocitlivé</a:t>
            </a:r>
            <a:r>
              <a:rPr lang="sk-SK" b="1" dirty="0" smtClean="0"/>
              <a:t> bunky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Receptory- </a:t>
            </a:r>
            <a:r>
              <a:rPr lang="sk-SK" b="1" dirty="0" smtClean="0"/>
              <a:t>tyčinky </a:t>
            </a:r>
            <a:r>
              <a:rPr lang="sk-SK" dirty="0" smtClean="0"/>
              <a:t>( čierno-biele videnie, tvar, pohyb, 100 miliónov) a </a:t>
            </a:r>
            <a:r>
              <a:rPr lang="sk-SK" b="1" dirty="0" smtClean="0"/>
              <a:t>čapíky</a:t>
            </a:r>
            <a:r>
              <a:rPr lang="sk-SK" dirty="0" smtClean="0"/>
              <a:t> (</a:t>
            </a:r>
            <a:r>
              <a:rPr lang="sk-SK" dirty="0" err="1" smtClean="0"/>
              <a:t>farebé</a:t>
            </a:r>
            <a:r>
              <a:rPr lang="sk-SK" dirty="0" smtClean="0"/>
              <a:t> videnie, 3 milióny)</a:t>
            </a:r>
          </a:p>
          <a:p>
            <a:r>
              <a:rPr lang="sk-SK" dirty="0" smtClean="0"/>
              <a:t>Sú na sietnici oka</a:t>
            </a:r>
          </a:p>
          <a:p>
            <a:r>
              <a:rPr lang="sk-SK" b="1" dirty="0" smtClean="0"/>
              <a:t>Žltá škvrna</a:t>
            </a:r>
            <a:r>
              <a:rPr lang="sk-SK" dirty="0" smtClean="0"/>
              <a:t>- miesto najostrejšieho videnia</a:t>
            </a:r>
            <a:endParaRPr lang="sk-SK" b="1" dirty="0" smtClean="0"/>
          </a:p>
          <a:p>
            <a:r>
              <a:rPr lang="sk-SK" b="1" dirty="0" smtClean="0"/>
              <a:t>Slepá škvrna</a:t>
            </a:r>
            <a:r>
              <a:rPr lang="sk-SK" dirty="0" smtClean="0"/>
              <a:t>- mesto, kde z oka vychádza zrakový nerv</a:t>
            </a:r>
          </a:p>
          <a:p>
            <a:endParaRPr lang="sk-SK" b="1" dirty="0" smtClean="0"/>
          </a:p>
          <a:p>
            <a:pPr>
              <a:buNone/>
            </a:pPr>
            <a:r>
              <a:rPr lang="sk-SK" sz="2000" dirty="0" smtClean="0"/>
              <a:t>- Dole prierez sietnice, vpravo žltá a slepá škvrna :</a:t>
            </a:r>
            <a:endParaRPr lang="sk-SK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00570"/>
            <a:ext cx="4919962" cy="212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4" y="3786180"/>
            <a:ext cx="2857530" cy="285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145</TotalTime>
  <Words>133</Words>
  <Application>Microsoft Office PowerPoint</Application>
  <PresentationFormat>Prezentácia na obrazovke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Majetok</vt:lpstr>
      <vt:lpstr>Siedmaci,   sluch a zrak si spracujte do zošitov a zapamätajte si základné pojmy               a ich význam. Nakreslite si  do zošitov  oko a ucho – podľa prezentácie alebo učebnice. Prajem pekné štúdium, p.uč.Ivanová.                             Sluch                                        9.týždeň</vt:lpstr>
      <vt:lpstr>Snímka 2</vt:lpstr>
      <vt:lpstr>Počutie </vt:lpstr>
      <vt:lpstr>Rovnovážny orgán</vt:lpstr>
      <vt:lpstr>Prenos podnetov zo sluchového a rovnovážneho orgánu</vt:lpstr>
      <vt:lpstr>Zrak </vt:lpstr>
      <vt:lpstr>Stavba oka</vt:lpstr>
      <vt:lpstr>Svetlocitlivé bunky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Zmyslové orgány</dc:title>
  <dc:creator>ZŠ Ruskov 4</dc:creator>
  <cp:lastModifiedBy>PC</cp:lastModifiedBy>
  <cp:revision>14</cp:revision>
  <dcterms:created xsi:type="dcterms:W3CDTF">2010-03-18T14:45:32Z</dcterms:created>
  <dcterms:modified xsi:type="dcterms:W3CDTF">2020-05-12T20:41:07Z</dcterms:modified>
</cp:coreProperties>
</file>