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7781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4690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8062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5811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7638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1254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558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8110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1258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8017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6777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3420-DAB4-4347-A0EC-7C9674719B06}" type="datetimeFigureOut">
              <a:rPr lang="sk-SK" smtClean="0"/>
              <a:pPr/>
              <a:t>6. 5. 2020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1FA5-8F1E-4181-BC0F-5E588F1980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4250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2474" y="354899"/>
            <a:ext cx="11670224" cy="53794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8.A , 8.B                                    </a:t>
            </a:r>
            <a:r>
              <a:rPr lang="sk-SK" sz="2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8.týždeň                         Do </a:t>
            </a:r>
            <a:r>
              <a:rPr lang="sk-SK" sz="2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zošita si zapíš základné informácie a nové pojmy (sú vyznačené farebnou</a:t>
            </a:r>
            <a:r>
              <a:rPr lang="sk-SK" sz="2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).                 Prajem príjemné domáce vyučovanie, </a:t>
            </a:r>
            <a:r>
              <a:rPr lang="sk-SK" sz="20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p.uč.Ivanová</a:t>
            </a:r>
            <a:r>
              <a:rPr lang="sk-SK" sz="2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 </a:t>
            </a:r>
            <a:endParaRPr lang="sk-SK" sz="22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Téma: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sk-SK" sz="22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Dedičnosť a premenlivosť</a:t>
            </a:r>
          </a:p>
          <a:p>
            <a:pPr algn="l"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dedičnosťou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latin typeface="Comic Sans MS" panose="030F0702030302020204" pitchFamily="66" charset="0"/>
              </a:rPr>
              <a:t>sme sa už zaoberali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(prenos genetických informácií z rodičov na potomkov)</a:t>
            </a:r>
          </a:p>
          <a:p>
            <a:pPr algn="l"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premenlivosť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–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je schopnosť jedincov rovnakého druhu navzájom sa od seba odlišovať</a:t>
            </a:r>
          </a:p>
          <a:p>
            <a:pPr algn="l"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znakmi a vlastnosťami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premenlivosť spôsobuje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funkčnú </a:t>
            </a:r>
            <a:r>
              <a:rPr lang="sk-SK" sz="2000" b="1" dirty="0" smtClean="0">
                <a:latin typeface="Comic Sans MS" panose="030F0702030302020204" pitchFamily="66" charset="0"/>
              </a:rPr>
              <a:t>a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tvarovú rozmanitosť </a:t>
            </a:r>
            <a:r>
              <a:rPr lang="sk-SK" sz="2000" b="1" dirty="0" smtClean="0">
                <a:latin typeface="Comic Sans MS" panose="030F0702030302020204" pitchFamily="66" charset="0"/>
              </a:rPr>
              <a:t>=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diverzitu</a:t>
            </a:r>
          </a:p>
          <a:p>
            <a:pPr marL="342900" indent="-342900" algn="l">
              <a:lnSpc>
                <a:spcPct val="150000"/>
              </a:lnSpc>
            </a:pPr>
            <a:endParaRPr lang="sk-SK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7 vývojových štádií šteniatok | Pes Bru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5" y="4834052"/>
            <a:ext cx="3672825" cy="186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157215" y="4559808"/>
            <a:ext cx="6120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napríklad, mladé jedince nie sú celkom rovnaké ako ich rodičia, aj súrodenci sa medzi sebou odlišujú;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5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8969" y="449451"/>
            <a:ext cx="11654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Nededičná premenlivosť (modifikácia)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spôsobuje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dočasné zmeny vo vzhľade organizmov 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organizmy sa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prispôsobujú vonkajšiemu prostrediu 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</a:t>
            </a:r>
            <a:r>
              <a:rPr lang="sk-SK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nenastávajú zmeny v génoch </a:t>
            </a:r>
            <a:r>
              <a:rPr lang="sk-SK" sz="2000" b="1" dirty="0" smtClean="0">
                <a:latin typeface="Comic Sans MS" panose="030F0702030302020204" pitchFamily="66" charset="0"/>
              </a:rPr>
              <a:t>pohlavných buniek, preto sa tieto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znaky a vlastnosti nededia .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Smrek - Lieči nielen dýchacie cesty - Výživa | Vitarián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63">
            <a:off x="5582618" y="2710348"/>
            <a:ext cx="3902345" cy="260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rek obyčajný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033">
            <a:off x="3154495" y="2790455"/>
            <a:ext cx="1928950" cy="257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8488" y="5764400"/>
            <a:ext cx="11825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napríklad, takto vyzerá smrek, ktorý ma dostatok priestoru a výživy na rast, resp. smreky s menším priestorom na rast a vývin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6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4468" y="325464"/>
            <a:ext cx="115927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2.Dedičná premenlivosť (mutácia)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vzniká ako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dôsledok vplyvu niektorých faktorov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nastávajú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trvalé zmeny v génoch </a:t>
            </a:r>
            <a:r>
              <a:rPr lang="sk-SK" sz="2000" b="1" dirty="0" smtClean="0">
                <a:latin typeface="Comic Sans MS" panose="030F0702030302020204" pitchFamily="66" charset="0"/>
              </a:rPr>
              <a:t>pohlavných buniek (v stavbe chromozómov a DNA)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tieto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zmeny znakov a vlastností sa dedia z rodičov na potomkov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je pre organizmy väčšinou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škodlivá až smrteľná</a:t>
            </a:r>
            <a:r>
              <a:rPr lang="sk-SK" sz="2000" b="1" dirty="0" smtClean="0">
                <a:latin typeface="Comic Sans MS" panose="030F0702030302020204" pitchFamily="66" charset="0"/>
              </a:rPr>
              <a:t>, ale bola aj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základnou podmienkou vývoja (evolúcie) organizmov </a:t>
            </a:r>
            <a:r>
              <a:rPr lang="sk-SK" sz="2000" b="1" dirty="0" smtClean="0">
                <a:latin typeface="Comic Sans MS" panose="030F0702030302020204" pitchFamily="66" charset="0"/>
              </a:rPr>
              <a:t>na Zemi</a:t>
            </a:r>
            <a:endParaRPr lang="sk-SK" sz="2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spôsobuje sklon k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dedičným chorobám </a:t>
            </a:r>
            <a:r>
              <a:rPr lang="sk-SK" sz="2000" b="1" dirty="0" smtClean="0">
                <a:latin typeface="Comic Sans MS" panose="030F0702030302020204" pitchFamily="66" charset="0"/>
              </a:rPr>
              <a:t>ako sú napr.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hluchonemosť, farbosleposť, cukrovka, hemofília (nedostatočná zrážanlivosť krvi), rázštep pery alebo chrbtice ...</a:t>
            </a:r>
          </a:p>
          <a:p>
            <a:pPr>
              <a:lnSpc>
                <a:spcPct val="150000"/>
              </a:lnSpc>
            </a:pPr>
            <a:endParaRPr lang="sk-SK" sz="20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Faktory spôsobujúce mutácie: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fyzikálne </a:t>
            </a:r>
            <a:r>
              <a:rPr lang="sk-SK" sz="2000" b="1" dirty="0" smtClean="0">
                <a:latin typeface="Comic Sans MS" panose="030F0702030302020204" pitchFamily="66" charset="0"/>
              </a:rPr>
              <a:t>– ultrafialové a rádioaktívne žiarenie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hemické</a:t>
            </a:r>
            <a:r>
              <a:rPr lang="sk-SK" sz="2000" b="1" dirty="0" smtClean="0">
                <a:latin typeface="Comic Sans MS" panose="030F0702030302020204" pitchFamily="66" charset="0"/>
              </a:rPr>
              <a:t> – látky v potrave, vode a pôde, poprípade lieky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iologické</a:t>
            </a:r>
            <a:r>
              <a:rPr lang="sk-SK" sz="2000" b="1" dirty="0" smtClean="0">
                <a:latin typeface="Comic Sans MS" panose="030F0702030302020204" pitchFamily="66" charset="0"/>
              </a:rPr>
              <a:t> - vírusy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Warn-Kombischild Radioaktiv, ASR/ISO, Aluminium, 150x200m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3">
            <a:off x="9491158" y="3533508"/>
            <a:ext cx="1958537" cy="292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53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6461" y="356461"/>
            <a:ext cx="11499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dedičnosť a premenlivosť sa využíva pri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krížení </a:t>
            </a:r>
            <a:r>
              <a:rPr lang="sk-SK" sz="2000" b="1" dirty="0" smtClean="0">
                <a:latin typeface="Comic Sans MS" panose="030F0702030302020204" pitchFamily="66" charset="0"/>
              </a:rPr>
              <a:t>(podobné druhy) a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šľachtení</a:t>
            </a:r>
            <a:r>
              <a:rPr lang="sk-SK" sz="2000" b="1" dirty="0" smtClean="0">
                <a:latin typeface="Comic Sans MS" panose="030F0702030302020204" pitchFamily="66" charset="0"/>
              </a:rPr>
              <a:t> (rovnaké druhy)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vznikajú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nové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odrody rastlín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plemená zvierat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 vhodnými vlastnosťami</a:t>
            </a:r>
          </a:p>
        </p:txBody>
      </p:sp>
      <p:pic>
        <p:nvPicPr>
          <p:cNvPr id="5122" name="Picture 2" descr="Fragaria vesca - lesná jahoda | SlovenskeTrvalky.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301">
            <a:off x="622334" y="3544311"/>
            <a:ext cx="2391149" cy="239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ahoda obyčajná Rujana, Fragaria vesca, 1 ks, kontajner P 9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062">
            <a:off x="2893193" y="2309944"/>
            <a:ext cx="3319832" cy="249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očená zmrzlina: Zmrzlina Zelené jabl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016">
            <a:off x="6251777" y="3772246"/>
            <a:ext cx="2829031" cy="282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ablko - vôňa pre osviežovač do auta | Akcie a novinky | CTRL + C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575">
            <a:off x="8699569" y="2128154"/>
            <a:ext cx="3052574" cy="240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56461" y="6179773"/>
            <a:ext cx="313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Comic Sans MS" panose="030F0702030302020204" pitchFamily="66" charset="0"/>
              </a:rPr>
              <a:t>Jahoda lesná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487119" y="5219304"/>
            <a:ext cx="2429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Comic Sans MS" panose="030F0702030302020204" pitchFamily="66" charset="0"/>
              </a:rPr>
              <a:t>Jahoda obyčajná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9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71959" y="433953"/>
            <a:ext cx="11437749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g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enetické poradenstvo </a:t>
            </a:r>
            <a:r>
              <a:rPr lang="sk-SK" sz="2000" b="1" dirty="0" smtClean="0">
                <a:latin typeface="Comic Sans MS" panose="030F0702030302020204" pitchFamily="66" charset="0"/>
              </a:rPr>
              <a:t>– umožňuje predpovedať výskyt dedičných chorôb a poskytuje rady ako im predchádzať alebo ich vplyv oslabovať (správnou životosprávou a režimom) 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Gestational Diabetes During Pregnancy -Fitness Health Fore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64" y="2248794"/>
            <a:ext cx="5222337" cy="348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78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319</Words>
  <Application>Microsoft Office PowerPoint</Application>
  <PresentationFormat>Vlastná</PresentationFormat>
  <Paragraphs>28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balíka Office</vt:lpstr>
      <vt:lpstr>Snímka 1</vt:lpstr>
      <vt:lpstr>Snímka 2</vt:lpstr>
      <vt:lpstr>Snímka 3</vt:lpstr>
      <vt:lpstr>Snímka 4</vt:lpstr>
      <vt:lpstr>Snímka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Užívateľ</dc:creator>
  <cp:lastModifiedBy>PC</cp:lastModifiedBy>
  <cp:revision>14</cp:revision>
  <dcterms:created xsi:type="dcterms:W3CDTF">2020-04-22T09:30:59Z</dcterms:created>
  <dcterms:modified xsi:type="dcterms:W3CDTF">2020-05-06T19:00:43Z</dcterms:modified>
</cp:coreProperties>
</file>