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91F67-ADED-4139-85B3-ECC0A42B9259}" type="datetimeFigureOut">
              <a:rPr lang="sk-SK" smtClean="0"/>
              <a:pPr/>
              <a:t>14. 5. 2020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4CAB5-BB0A-4D31-8E47-FA9B0E3489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70684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4CAB5-BB0A-4D31-8E47-FA9B0E34899C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8980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4CAB5-BB0A-4D31-8E47-FA9B0E34899C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84122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97E65C5-6D66-41A2-92CA-2ED938B7A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3D37293E-E569-4D8C-AEE9-8E2EAC762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C11F9BFB-8572-4A62-AD79-A04AC1E0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13BE-9E4E-47F6-AF60-81D86C27ADFD}" type="datetimeFigureOut">
              <a:rPr lang="sk-SK" smtClean="0"/>
              <a:pPr/>
              <a:t>14. 5. 2020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FFFC10D0-89D6-42C5-989A-60552A3F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419B72EA-5D55-4420-8911-CC75E0C33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1C3A-908A-4E90-A1B5-FDB4323CBC7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999426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9EF90B5-9C61-4448-AFB8-144F5C369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="" xmlns:a16="http://schemas.microsoft.com/office/drawing/2014/main" id="{F63D6083-28EF-4661-86CB-1FB9FE025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9A2BF6BA-E00F-4E73-81C0-729B85760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13BE-9E4E-47F6-AF60-81D86C27ADFD}" type="datetimeFigureOut">
              <a:rPr lang="sk-SK" smtClean="0"/>
              <a:pPr/>
              <a:t>14. 5. 2020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8D392895-DB78-4A66-9399-3BEC87E77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2AD2E5CE-BC4C-48D1-A162-9FA756DEC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1C3A-908A-4E90-A1B5-FDB4323CBC7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921768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="" xmlns:a16="http://schemas.microsoft.com/office/drawing/2014/main" id="{A6D531E9-F6B3-480F-9794-841B55B92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="" xmlns:a16="http://schemas.microsoft.com/office/drawing/2014/main" id="{213F7F63-9196-4103-A5EF-BE76F00B7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F0E6523F-9DDE-4A7C-94E5-4E5CFAE77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13BE-9E4E-47F6-AF60-81D86C27ADFD}" type="datetimeFigureOut">
              <a:rPr lang="sk-SK" smtClean="0"/>
              <a:pPr/>
              <a:t>14. 5. 2020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7E8658E1-AF9E-467C-BF9A-8D1E7A179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D6481D23-9177-4488-A8D8-A541667C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1C3A-908A-4E90-A1B5-FDB4323CBC7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2475319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3C6E6FF-E7B0-487F-A4FB-AEBF48F9E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11E3D54F-257A-4D01-8BE4-829FBA075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C88167A4-40EA-4EA5-964B-1868FE5BF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13BE-9E4E-47F6-AF60-81D86C27ADFD}" type="datetimeFigureOut">
              <a:rPr lang="sk-SK" smtClean="0"/>
              <a:pPr/>
              <a:t>14. 5. 2020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837A6D85-4C38-48B4-A077-C64374A0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9A30AFCE-D001-4EB0-B2F8-B9F34520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1C3A-908A-4E90-A1B5-FDB4323CBC7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1535678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0B0801D-08A5-4DB8-BF73-9F3B75555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E322C0BA-63AC-46B9-B121-B8A5669CC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3D9E6733-3D62-440E-A8AA-6F9C08FFA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13BE-9E4E-47F6-AF60-81D86C27ADFD}" type="datetimeFigureOut">
              <a:rPr lang="sk-SK" smtClean="0"/>
              <a:pPr/>
              <a:t>14. 5. 2020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B3864FAF-6C21-4339-ABFE-C5F8EB439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8A84BED2-FC88-471E-B522-6445A89D3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1C3A-908A-4E90-A1B5-FDB4323CBC7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4807499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F4EBF42-C59B-471B-870A-D6431A81A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C382D4DD-E79C-42CD-A42D-9884CB9F5C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605FA14A-9818-4540-BC91-B2FCA90AC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="" xmlns:a16="http://schemas.microsoft.com/office/drawing/2014/main" id="{04B8FB5B-DA6E-4D8A-BCC3-A606E9EE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13BE-9E4E-47F6-AF60-81D86C27ADFD}" type="datetimeFigureOut">
              <a:rPr lang="sk-SK" smtClean="0"/>
              <a:pPr/>
              <a:t>14. 5. 2020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="" xmlns:a16="http://schemas.microsoft.com/office/drawing/2014/main" id="{FF4CE659-5BA4-4AB6-87D9-CD22B4463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="" xmlns:a16="http://schemas.microsoft.com/office/drawing/2014/main" id="{2CC189D1-6815-48C2-B223-3B3FAC5C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1C3A-908A-4E90-A1B5-FDB4323CBC7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635034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181C6D6-1401-434D-956C-48A5AE993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A2E957DB-5FA6-4B7B-A532-E8D931B0C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9C25E4EB-32B3-4062-A140-99F40C62F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82E723FE-B72A-4263-A330-6CAEBCC692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="" xmlns:a16="http://schemas.microsoft.com/office/drawing/2014/main" id="{3A98482F-151E-473C-BA83-D2244E68B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="" xmlns:a16="http://schemas.microsoft.com/office/drawing/2014/main" id="{1D253386-5664-4D18-BCAA-9074CE15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13BE-9E4E-47F6-AF60-81D86C27ADFD}" type="datetimeFigureOut">
              <a:rPr lang="sk-SK" smtClean="0"/>
              <a:pPr/>
              <a:t>14. 5. 2020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="" xmlns:a16="http://schemas.microsoft.com/office/drawing/2014/main" id="{542643CE-327F-4186-B49D-B8C3F852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="" xmlns:a16="http://schemas.microsoft.com/office/drawing/2014/main" id="{3384FDA9-B518-4884-8022-6FC62EACD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1C3A-908A-4E90-A1B5-FDB4323CBC7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7512905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2261811-E9D0-4946-84D7-675594A98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="" xmlns:a16="http://schemas.microsoft.com/office/drawing/2014/main" id="{FE532B18-F62E-493A-AEA1-40ACB0489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13BE-9E4E-47F6-AF60-81D86C27ADFD}" type="datetimeFigureOut">
              <a:rPr lang="sk-SK" smtClean="0"/>
              <a:pPr/>
              <a:t>14. 5. 2020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920DE086-EEC8-4148-AD8A-62057D9EC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4E895191-3511-4F5B-856B-B84093FBA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1C3A-908A-4E90-A1B5-FDB4323CBC7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381159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="" xmlns:a16="http://schemas.microsoft.com/office/drawing/2014/main" id="{1C24FCCF-ED22-49D6-A7EF-10E9E9AB5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13BE-9E4E-47F6-AF60-81D86C27ADFD}" type="datetimeFigureOut">
              <a:rPr lang="sk-SK" smtClean="0"/>
              <a:pPr/>
              <a:t>14. 5. 2020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="" xmlns:a16="http://schemas.microsoft.com/office/drawing/2014/main" id="{E18FFAC4-28C3-4A79-AD38-C8A18D716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="" xmlns:a16="http://schemas.microsoft.com/office/drawing/2014/main" id="{59F9EC74-CA69-4F14-A20E-BBCCEB9D5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1C3A-908A-4E90-A1B5-FDB4323CBC7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9347890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3D2780A-4779-4564-9059-63EF25411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4F729E2C-8B5B-4040-BB95-629A8A1EF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ABCDA5F7-0C6B-4FC3-BAD6-CF7EC329C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="" xmlns:a16="http://schemas.microsoft.com/office/drawing/2014/main" id="{3F032787-C483-4602-BD3A-C443837FC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13BE-9E4E-47F6-AF60-81D86C27ADFD}" type="datetimeFigureOut">
              <a:rPr lang="sk-SK" smtClean="0"/>
              <a:pPr/>
              <a:t>14. 5. 2020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="" xmlns:a16="http://schemas.microsoft.com/office/drawing/2014/main" id="{2208DA68-A714-47BE-87A3-2AF3EE903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="" xmlns:a16="http://schemas.microsoft.com/office/drawing/2014/main" id="{7630BB1B-29DD-4BD7-AA92-4B50F6749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1C3A-908A-4E90-A1B5-FDB4323CBC7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821295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8BB8C50-8F56-424A-A2E0-4D4273D48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="" xmlns:a16="http://schemas.microsoft.com/office/drawing/2014/main" id="{503490E2-C9DA-484D-9ED8-A68FF11B8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7BD55092-8986-44E3-9AE1-F184E8218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="" xmlns:a16="http://schemas.microsoft.com/office/drawing/2014/main" id="{94F597F9-2365-46F6-91A7-EE27D2581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13BE-9E4E-47F6-AF60-81D86C27ADFD}" type="datetimeFigureOut">
              <a:rPr lang="sk-SK" smtClean="0"/>
              <a:pPr/>
              <a:t>14. 5. 2020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="" xmlns:a16="http://schemas.microsoft.com/office/drawing/2014/main" id="{3C92486B-DECD-4724-90C9-844648B2A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="" xmlns:a16="http://schemas.microsoft.com/office/drawing/2014/main" id="{B0ADCB92-617A-4165-99E9-5028784B4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1C3A-908A-4E90-A1B5-FDB4323CBC7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53540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sous-ruzinov.sk/pozadie-ceruzky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="" xmlns:a1611="http://schemas.microsoft.com/office/drawing/2016/11/main" r:id="rId1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="" xmlns:a16="http://schemas.microsoft.com/office/drawing/2014/main" id="{3C329296-92E2-4261-B853-5630CF190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C6C33344-2F4E-4BA5-A869-8C34EF9D2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02C29324-A521-489B-804F-2560692F2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E13BE-9E4E-47F6-AF60-81D86C27ADFD}" type="datetimeFigureOut">
              <a:rPr lang="sk-SK" smtClean="0"/>
              <a:pPr/>
              <a:t>14. 5. 2020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B7EF3D35-DF30-4BDD-8E90-C15F736FF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54EAD948-D4A3-473B-B11B-7800618EE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C1C3A-908A-4E90-A1B5-FDB4323CBC7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26022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10" descr="Click-a-Cliche' [animal idioms #3: Invertebrates] Quiz - By Fledermaus">
            <a:extLst>
              <a:ext uri="{FF2B5EF4-FFF2-40B4-BE49-F238E27FC236}">
                <a16:creationId xmlns="" xmlns:a16="http://schemas.microsoft.com/office/drawing/2014/main" id="{A5E4DFC3-4494-4B74-9689-EA1BE9A7E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584" b="12885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C554889-B031-4284-9E5E-E752640D7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065325"/>
          </a:xfrm>
        </p:spPr>
        <p:txBody>
          <a:bodyPr>
            <a:normAutofit fontScale="90000"/>
          </a:bodyPr>
          <a:lstStyle/>
          <a:p>
            <a:r>
              <a:rPr lang="sk-SK" sz="3600" b="1" dirty="0" smtClean="0">
                <a:solidFill>
                  <a:srgbClr val="FFFFFF"/>
                </a:solidFill>
                <a:latin typeface="Sagona Book" panose="02020503050505020204" pitchFamily="18" charset="0"/>
                <a:cs typeface="Latha" panose="020B0502040204020203" pitchFamily="34" charset="0"/>
              </a:rPr>
              <a:t>Začíname nový a posledný TC:</a:t>
            </a:r>
            <a:br>
              <a:rPr lang="sk-SK" sz="3600" b="1" dirty="0" smtClean="0">
                <a:solidFill>
                  <a:srgbClr val="FFFFFF"/>
                </a:solidFill>
                <a:latin typeface="Sagona Book" panose="02020503050505020204" pitchFamily="18" charset="0"/>
                <a:cs typeface="Latha" panose="020B0502040204020203" pitchFamily="34" charset="0"/>
              </a:rPr>
            </a:br>
            <a:r>
              <a:rPr lang="sk-SK" sz="3600" b="1" dirty="0" smtClean="0">
                <a:solidFill>
                  <a:srgbClr val="FFFFFF"/>
                </a:solidFill>
                <a:latin typeface="Sagona Book" panose="02020503050505020204" pitchFamily="18" charset="0"/>
                <a:cs typeface="Latha" panose="020B0502040204020203" pitchFamily="34" charset="0"/>
              </a:rPr>
              <a:t/>
            </a:r>
            <a:br>
              <a:rPr lang="sk-SK" sz="3600" b="1" dirty="0" smtClean="0">
                <a:solidFill>
                  <a:srgbClr val="FFFFFF"/>
                </a:solidFill>
                <a:latin typeface="Sagona Book" panose="02020503050505020204" pitchFamily="18" charset="0"/>
                <a:cs typeface="Latha" panose="020B0502040204020203" pitchFamily="34" charset="0"/>
              </a:rPr>
            </a:br>
            <a:r>
              <a:rPr lang="sk-SK" sz="3600" b="1" dirty="0" smtClean="0">
                <a:solidFill>
                  <a:srgbClr val="FFFFFF"/>
                </a:solidFill>
                <a:latin typeface="Sagona Book" panose="02020503050505020204" pitchFamily="18" charset="0"/>
                <a:cs typeface="Latha" panose="020B0502040204020203" pitchFamily="34" charset="0"/>
              </a:rPr>
              <a:t>  </a:t>
            </a:r>
            <a:r>
              <a:rPr lang="sk-SK" sz="3600" b="1" dirty="0" smtClean="0">
                <a:solidFill>
                  <a:srgbClr val="FFC000"/>
                </a:solidFill>
                <a:latin typeface="Sagona Book" panose="02020503050505020204" pitchFamily="18" charset="0"/>
                <a:cs typeface="Latha" panose="020B0502040204020203" pitchFamily="34" charset="0"/>
              </a:rPr>
              <a:t>Vnútorná stavba tela bezstavovcov </a:t>
            </a:r>
            <a:r>
              <a:rPr lang="sk-SK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Sagona Book" panose="02020503050505020204" pitchFamily="18" charset="0"/>
                <a:cs typeface="Latha" panose="020B0502040204020203" pitchFamily="34" charset="0"/>
              </a:rPr>
              <a:t> </a:t>
            </a:r>
            <a:r>
              <a:rPr lang="sk-SK" sz="3600" b="1" dirty="0" smtClean="0">
                <a:solidFill>
                  <a:srgbClr val="FFFFFF"/>
                </a:solidFill>
                <a:latin typeface="Sagona Book" panose="02020503050505020204" pitchFamily="18" charset="0"/>
                <a:cs typeface="Latha" panose="020B0502040204020203" pitchFamily="34" charset="0"/>
              </a:rPr>
              <a:t/>
            </a:r>
            <a:br>
              <a:rPr lang="sk-SK" sz="3600" b="1" dirty="0" smtClean="0">
                <a:solidFill>
                  <a:srgbClr val="FFFFFF"/>
                </a:solidFill>
                <a:latin typeface="Sagona Book" panose="02020503050505020204" pitchFamily="18" charset="0"/>
                <a:cs typeface="Latha" panose="020B0502040204020203" pitchFamily="34" charset="0"/>
              </a:rPr>
            </a:br>
            <a:r>
              <a:rPr lang="sk-SK" sz="3600" b="1" dirty="0" smtClean="0">
                <a:solidFill>
                  <a:srgbClr val="FFFFFF"/>
                </a:solidFill>
                <a:latin typeface="Sagona Book" panose="02020503050505020204" pitchFamily="18" charset="0"/>
                <a:cs typeface="Latha" panose="020B0502040204020203" pitchFamily="34" charset="0"/>
              </a:rPr>
              <a:t> </a:t>
            </a:r>
            <a:r>
              <a:rPr lang="sk-SK" sz="2400" b="1" dirty="0" smtClean="0">
                <a:solidFill>
                  <a:srgbClr val="FFFFFF"/>
                </a:solidFill>
                <a:latin typeface="Sagona Book" panose="02020503050505020204" pitchFamily="18" charset="0"/>
                <a:cs typeface="Latha" panose="020B0502040204020203" pitchFamily="34" charset="0"/>
              </a:rPr>
              <a:t>Čítaj a zapíš do zošitov biológie </a:t>
            </a:r>
            <a:br>
              <a:rPr lang="sk-SK" sz="2400" b="1" dirty="0" smtClean="0">
                <a:solidFill>
                  <a:srgbClr val="FFFFFF"/>
                </a:solidFill>
                <a:latin typeface="Sagona Book" panose="02020503050505020204" pitchFamily="18" charset="0"/>
                <a:cs typeface="Latha" panose="020B0502040204020203" pitchFamily="34" charset="0"/>
              </a:rPr>
            </a:br>
            <a:r>
              <a:rPr lang="sk-SK" sz="2400" b="1" dirty="0" smtClean="0">
                <a:solidFill>
                  <a:srgbClr val="FFFFFF"/>
                </a:solidFill>
                <a:latin typeface="Sagona Book" panose="02020503050505020204" pitchFamily="18" charset="0"/>
                <a:cs typeface="Latha" panose="020B0502040204020203" pitchFamily="34" charset="0"/>
              </a:rPr>
              <a:t/>
            </a:r>
            <a:br>
              <a:rPr lang="sk-SK" sz="2400" b="1" dirty="0" smtClean="0">
                <a:solidFill>
                  <a:srgbClr val="FFFFFF"/>
                </a:solidFill>
                <a:latin typeface="Sagona Book" panose="02020503050505020204" pitchFamily="18" charset="0"/>
                <a:cs typeface="Latha" panose="020B0502040204020203" pitchFamily="34" charset="0"/>
              </a:rPr>
            </a:br>
            <a:r>
              <a:rPr lang="sk-SK" b="1" dirty="0" smtClean="0">
                <a:solidFill>
                  <a:srgbClr val="FFC000"/>
                </a:solidFill>
                <a:latin typeface="Sagona Book" panose="02020503050505020204" pitchFamily="18" charset="0"/>
                <a:cs typeface="Latha" panose="020B0502040204020203" pitchFamily="34" charset="0"/>
              </a:rPr>
              <a:t>Bezstavovce</a:t>
            </a:r>
            <a:r>
              <a:rPr lang="sk-SK" b="1" dirty="0" smtClean="0">
                <a:solidFill>
                  <a:srgbClr val="FFFFFF"/>
                </a:solidFill>
                <a:latin typeface="Sagona Book" panose="02020503050505020204" pitchFamily="18" charset="0"/>
                <a:cs typeface="Latha" panose="020B0502040204020203" pitchFamily="34" charset="0"/>
              </a:rPr>
              <a:t> </a:t>
            </a:r>
            <a:endParaRPr lang="sk-SK" b="1" dirty="0">
              <a:solidFill>
                <a:srgbClr val="FFFFFF"/>
              </a:solidFill>
              <a:latin typeface="Sagona Book" panose="02020503050505020204" pitchFamily="18" charset="0"/>
              <a:cs typeface="Latha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5389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0578C2D-F853-46DF-BBA2-B0F7E2C43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234949"/>
            <a:ext cx="10515600" cy="892175"/>
          </a:xfrm>
        </p:spPr>
        <p:txBody>
          <a:bodyPr/>
          <a:lstStyle/>
          <a:p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Charakteristika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98290C70-CACD-4F75-98E3-D612CDD49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236518"/>
            <a:ext cx="9954491" cy="5288973"/>
          </a:xfrm>
          <a:custGeom>
            <a:avLst/>
            <a:gdLst>
              <a:gd name="connsiteX0" fmla="*/ 0 w 9954491"/>
              <a:gd name="connsiteY0" fmla="*/ 0 h 5288973"/>
              <a:gd name="connsiteX1" fmla="*/ 685103 w 9954491"/>
              <a:gd name="connsiteY1" fmla="*/ 0 h 5288973"/>
              <a:gd name="connsiteX2" fmla="*/ 1270661 w 9954491"/>
              <a:gd name="connsiteY2" fmla="*/ 0 h 5288973"/>
              <a:gd name="connsiteX3" fmla="*/ 1756675 w 9954491"/>
              <a:gd name="connsiteY3" fmla="*/ 0 h 5288973"/>
              <a:gd name="connsiteX4" fmla="*/ 2043598 w 9954491"/>
              <a:gd name="connsiteY4" fmla="*/ 0 h 5288973"/>
              <a:gd name="connsiteX5" fmla="*/ 2728702 w 9954491"/>
              <a:gd name="connsiteY5" fmla="*/ 0 h 5288973"/>
              <a:gd name="connsiteX6" fmla="*/ 3214715 w 9954491"/>
              <a:gd name="connsiteY6" fmla="*/ 0 h 5288973"/>
              <a:gd name="connsiteX7" fmla="*/ 3601184 w 9954491"/>
              <a:gd name="connsiteY7" fmla="*/ 0 h 5288973"/>
              <a:gd name="connsiteX8" fmla="*/ 3888107 w 9954491"/>
              <a:gd name="connsiteY8" fmla="*/ 0 h 5288973"/>
              <a:gd name="connsiteX9" fmla="*/ 4473665 w 9954491"/>
              <a:gd name="connsiteY9" fmla="*/ 0 h 5288973"/>
              <a:gd name="connsiteX10" fmla="*/ 5059224 w 9954491"/>
              <a:gd name="connsiteY10" fmla="*/ 0 h 5288973"/>
              <a:gd name="connsiteX11" fmla="*/ 5843872 w 9954491"/>
              <a:gd name="connsiteY11" fmla="*/ 0 h 5288973"/>
              <a:gd name="connsiteX12" fmla="*/ 6528975 w 9954491"/>
              <a:gd name="connsiteY12" fmla="*/ 0 h 5288973"/>
              <a:gd name="connsiteX13" fmla="*/ 7313623 w 9954491"/>
              <a:gd name="connsiteY13" fmla="*/ 0 h 5288973"/>
              <a:gd name="connsiteX14" fmla="*/ 7700092 w 9954491"/>
              <a:gd name="connsiteY14" fmla="*/ 0 h 5288973"/>
              <a:gd name="connsiteX15" fmla="*/ 8086560 w 9954491"/>
              <a:gd name="connsiteY15" fmla="*/ 0 h 5288973"/>
              <a:gd name="connsiteX16" fmla="*/ 8572573 w 9954491"/>
              <a:gd name="connsiteY16" fmla="*/ 0 h 5288973"/>
              <a:gd name="connsiteX17" fmla="*/ 9357222 w 9954491"/>
              <a:gd name="connsiteY17" fmla="*/ 0 h 5288973"/>
              <a:gd name="connsiteX18" fmla="*/ 9954491 w 9954491"/>
              <a:gd name="connsiteY18" fmla="*/ 0 h 5288973"/>
              <a:gd name="connsiteX19" fmla="*/ 9954491 w 9954491"/>
              <a:gd name="connsiteY19" fmla="*/ 534774 h 5288973"/>
              <a:gd name="connsiteX20" fmla="*/ 9954491 w 9954491"/>
              <a:gd name="connsiteY20" fmla="*/ 1175327 h 5288973"/>
              <a:gd name="connsiteX21" fmla="*/ 9954491 w 9954491"/>
              <a:gd name="connsiteY21" fmla="*/ 1604322 h 5288973"/>
              <a:gd name="connsiteX22" fmla="*/ 9954491 w 9954491"/>
              <a:gd name="connsiteY22" fmla="*/ 2191985 h 5288973"/>
              <a:gd name="connsiteX23" fmla="*/ 9954491 w 9954491"/>
              <a:gd name="connsiteY23" fmla="*/ 2832539 h 5288973"/>
              <a:gd name="connsiteX24" fmla="*/ 9954491 w 9954491"/>
              <a:gd name="connsiteY24" fmla="*/ 3420203 h 5288973"/>
              <a:gd name="connsiteX25" fmla="*/ 9954491 w 9954491"/>
              <a:gd name="connsiteY25" fmla="*/ 4007866 h 5288973"/>
              <a:gd name="connsiteX26" fmla="*/ 9954491 w 9954491"/>
              <a:gd name="connsiteY26" fmla="*/ 4489750 h 5288973"/>
              <a:gd name="connsiteX27" fmla="*/ 9954491 w 9954491"/>
              <a:gd name="connsiteY27" fmla="*/ 5288973 h 5288973"/>
              <a:gd name="connsiteX28" fmla="*/ 9667567 w 9954491"/>
              <a:gd name="connsiteY28" fmla="*/ 5288973 h 5288973"/>
              <a:gd name="connsiteX29" fmla="*/ 9082009 w 9954491"/>
              <a:gd name="connsiteY29" fmla="*/ 5288973 h 5288973"/>
              <a:gd name="connsiteX30" fmla="*/ 8695541 w 9954491"/>
              <a:gd name="connsiteY30" fmla="*/ 5288973 h 5288973"/>
              <a:gd name="connsiteX31" fmla="*/ 8010437 w 9954491"/>
              <a:gd name="connsiteY31" fmla="*/ 5288973 h 5288973"/>
              <a:gd name="connsiteX32" fmla="*/ 7723514 w 9954491"/>
              <a:gd name="connsiteY32" fmla="*/ 5288973 h 5288973"/>
              <a:gd name="connsiteX33" fmla="*/ 7237501 w 9954491"/>
              <a:gd name="connsiteY33" fmla="*/ 5288973 h 5288973"/>
              <a:gd name="connsiteX34" fmla="*/ 6950577 w 9954491"/>
              <a:gd name="connsiteY34" fmla="*/ 5288973 h 5288973"/>
              <a:gd name="connsiteX35" fmla="*/ 6564108 w 9954491"/>
              <a:gd name="connsiteY35" fmla="*/ 5288973 h 5288973"/>
              <a:gd name="connsiteX36" fmla="*/ 6177640 w 9954491"/>
              <a:gd name="connsiteY36" fmla="*/ 5288973 h 5288973"/>
              <a:gd name="connsiteX37" fmla="*/ 5492537 w 9954491"/>
              <a:gd name="connsiteY37" fmla="*/ 5288973 h 5288973"/>
              <a:gd name="connsiteX38" fmla="*/ 5205613 w 9954491"/>
              <a:gd name="connsiteY38" fmla="*/ 5288973 h 5288973"/>
              <a:gd name="connsiteX39" fmla="*/ 4420965 w 9954491"/>
              <a:gd name="connsiteY39" fmla="*/ 5288973 h 5288973"/>
              <a:gd name="connsiteX40" fmla="*/ 3735862 w 9954491"/>
              <a:gd name="connsiteY40" fmla="*/ 5288973 h 5288973"/>
              <a:gd name="connsiteX41" fmla="*/ 3249849 w 9954491"/>
              <a:gd name="connsiteY41" fmla="*/ 5288973 h 5288973"/>
              <a:gd name="connsiteX42" fmla="*/ 2664290 w 9954491"/>
              <a:gd name="connsiteY42" fmla="*/ 5288973 h 5288973"/>
              <a:gd name="connsiteX43" fmla="*/ 1979187 w 9954491"/>
              <a:gd name="connsiteY43" fmla="*/ 5288973 h 5288973"/>
              <a:gd name="connsiteX44" fmla="*/ 1294084 w 9954491"/>
              <a:gd name="connsiteY44" fmla="*/ 5288973 h 5288973"/>
              <a:gd name="connsiteX45" fmla="*/ 1007160 w 9954491"/>
              <a:gd name="connsiteY45" fmla="*/ 5288973 h 5288973"/>
              <a:gd name="connsiteX46" fmla="*/ 0 w 9954491"/>
              <a:gd name="connsiteY46" fmla="*/ 5288973 h 5288973"/>
              <a:gd name="connsiteX47" fmla="*/ 0 w 9954491"/>
              <a:gd name="connsiteY47" fmla="*/ 4754199 h 5288973"/>
              <a:gd name="connsiteX48" fmla="*/ 0 w 9954491"/>
              <a:gd name="connsiteY48" fmla="*/ 4219425 h 5288973"/>
              <a:gd name="connsiteX49" fmla="*/ 0 w 9954491"/>
              <a:gd name="connsiteY49" fmla="*/ 3578872 h 5288973"/>
              <a:gd name="connsiteX50" fmla="*/ 0 w 9954491"/>
              <a:gd name="connsiteY50" fmla="*/ 3096988 h 5288973"/>
              <a:gd name="connsiteX51" fmla="*/ 0 w 9954491"/>
              <a:gd name="connsiteY51" fmla="*/ 2403544 h 5288973"/>
              <a:gd name="connsiteX52" fmla="*/ 0 w 9954491"/>
              <a:gd name="connsiteY52" fmla="*/ 1974550 h 5288973"/>
              <a:gd name="connsiteX53" fmla="*/ 0 w 9954491"/>
              <a:gd name="connsiteY53" fmla="*/ 1281107 h 5288973"/>
              <a:gd name="connsiteX54" fmla="*/ 0 w 9954491"/>
              <a:gd name="connsiteY54" fmla="*/ 852112 h 5288973"/>
              <a:gd name="connsiteX55" fmla="*/ 0 w 9954491"/>
              <a:gd name="connsiteY55" fmla="*/ 0 h 528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954491" h="5288973" fill="none" extrusionOk="0">
                <a:moveTo>
                  <a:pt x="0" y="0"/>
                </a:moveTo>
                <a:cubicBezTo>
                  <a:pt x="151783" y="-81853"/>
                  <a:pt x="508315" y="4734"/>
                  <a:pt x="685103" y="0"/>
                </a:cubicBezTo>
                <a:cubicBezTo>
                  <a:pt x="861891" y="-4734"/>
                  <a:pt x="1044498" y="32953"/>
                  <a:pt x="1270661" y="0"/>
                </a:cubicBezTo>
                <a:cubicBezTo>
                  <a:pt x="1496824" y="-32953"/>
                  <a:pt x="1566337" y="51654"/>
                  <a:pt x="1756675" y="0"/>
                </a:cubicBezTo>
                <a:cubicBezTo>
                  <a:pt x="1947013" y="-51654"/>
                  <a:pt x="1954962" y="30750"/>
                  <a:pt x="2043598" y="0"/>
                </a:cubicBezTo>
                <a:cubicBezTo>
                  <a:pt x="2132234" y="-30750"/>
                  <a:pt x="2571563" y="66927"/>
                  <a:pt x="2728702" y="0"/>
                </a:cubicBezTo>
                <a:cubicBezTo>
                  <a:pt x="2885841" y="-66927"/>
                  <a:pt x="3097030" y="11818"/>
                  <a:pt x="3214715" y="0"/>
                </a:cubicBezTo>
                <a:cubicBezTo>
                  <a:pt x="3332400" y="-11818"/>
                  <a:pt x="3456886" y="35909"/>
                  <a:pt x="3601184" y="0"/>
                </a:cubicBezTo>
                <a:cubicBezTo>
                  <a:pt x="3745482" y="-35909"/>
                  <a:pt x="3764523" y="5599"/>
                  <a:pt x="3888107" y="0"/>
                </a:cubicBezTo>
                <a:cubicBezTo>
                  <a:pt x="4011691" y="-5599"/>
                  <a:pt x="4350287" y="53537"/>
                  <a:pt x="4473665" y="0"/>
                </a:cubicBezTo>
                <a:cubicBezTo>
                  <a:pt x="4597043" y="-53537"/>
                  <a:pt x="4893503" y="59094"/>
                  <a:pt x="5059224" y="0"/>
                </a:cubicBezTo>
                <a:cubicBezTo>
                  <a:pt x="5224945" y="-59094"/>
                  <a:pt x="5602748" y="11585"/>
                  <a:pt x="5843872" y="0"/>
                </a:cubicBezTo>
                <a:cubicBezTo>
                  <a:pt x="6084996" y="-11585"/>
                  <a:pt x="6348721" y="15665"/>
                  <a:pt x="6528975" y="0"/>
                </a:cubicBezTo>
                <a:cubicBezTo>
                  <a:pt x="6709229" y="-15665"/>
                  <a:pt x="6943123" y="2579"/>
                  <a:pt x="7313623" y="0"/>
                </a:cubicBezTo>
                <a:cubicBezTo>
                  <a:pt x="7684123" y="-2579"/>
                  <a:pt x="7546845" y="10101"/>
                  <a:pt x="7700092" y="0"/>
                </a:cubicBezTo>
                <a:cubicBezTo>
                  <a:pt x="7853339" y="-10101"/>
                  <a:pt x="7936485" y="26327"/>
                  <a:pt x="8086560" y="0"/>
                </a:cubicBezTo>
                <a:cubicBezTo>
                  <a:pt x="8236635" y="-26327"/>
                  <a:pt x="8353333" y="1062"/>
                  <a:pt x="8572573" y="0"/>
                </a:cubicBezTo>
                <a:cubicBezTo>
                  <a:pt x="8791813" y="-1062"/>
                  <a:pt x="9118315" y="54280"/>
                  <a:pt x="9357222" y="0"/>
                </a:cubicBezTo>
                <a:cubicBezTo>
                  <a:pt x="9596129" y="-54280"/>
                  <a:pt x="9785035" y="2928"/>
                  <a:pt x="9954491" y="0"/>
                </a:cubicBezTo>
                <a:cubicBezTo>
                  <a:pt x="10014125" y="237848"/>
                  <a:pt x="9903214" y="407483"/>
                  <a:pt x="9954491" y="534774"/>
                </a:cubicBezTo>
                <a:cubicBezTo>
                  <a:pt x="10005768" y="662065"/>
                  <a:pt x="9911149" y="908206"/>
                  <a:pt x="9954491" y="1175327"/>
                </a:cubicBezTo>
                <a:cubicBezTo>
                  <a:pt x="9997833" y="1442448"/>
                  <a:pt x="9953490" y="1461636"/>
                  <a:pt x="9954491" y="1604322"/>
                </a:cubicBezTo>
                <a:cubicBezTo>
                  <a:pt x="9955492" y="1747008"/>
                  <a:pt x="9947148" y="1945043"/>
                  <a:pt x="9954491" y="2191985"/>
                </a:cubicBezTo>
                <a:cubicBezTo>
                  <a:pt x="9961834" y="2438927"/>
                  <a:pt x="9917595" y="2644841"/>
                  <a:pt x="9954491" y="2832539"/>
                </a:cubicBezTo>
                <a:cubicBezTo>
                  <a:pt x="9991387" y="3020237"/>
                  <a:pt x="9902864" y="3196834"/>
                  <a:pt x="9954491" y="3420203"/>
                </a:cubicBezTo>
                <a:cubicBezTo>
                  <a:pt x="10006118" y="3643572"/>
                  <a:pt x="9939469" y="3852951"/>
                  <a:pt x="9954491" y="4007866"/>
                </a:cubicBezTo>
                <a:cubicBezTo>
                  <a:pt x="9969513" y="4162781"/>
                  <a:pt x="9950583" y="4348292"/>
                  <a:pt x="9954491" y="4489750"/>
                </a:cubicBezTo>
                <a:cubicBezTo>
                  <a:pt x="9958399" y="4631208"/>
                  <a:pt x="9888743" y="4923569"/>
                  <a:pt x="9954491" y="5288973"/>
                </a:cubicBezTo>
                <a:cubicBezTo>
                  <a:pt x="9834923" y="5312145"/>
                  <a:pt x="9742429" y="5271467"/>
                  <a:pt x="9667567" y="5288973"/>
                </a:cubicBezTo>
                <a:cubicBezTo>
                  <a:pt x="9592705" y="5306479"/>
                  <a:pt x="9226581" y="5221475"/>
                  <a:pt x="9082009" y="5288973"/>
                </a:cubicBezTo>
                <a:cubicBezTo>
                  <a:pt x="8937437" y="5356471"/>
                  <a:pt x="8806918" y="5282580"/>
                  <a:pt x="8695541" y="5288973"/>
                </a:cubicBezTo>
                <a:cubicBezTo>
                  <a:pt x="8584164" y="5295366"/>
                  <a:pt x="8196643" y="5217368"/>
                  <a:pt x="8010437" y="5288973"/>
                </a:cubicBezTo>
                <a:cubicBezTo>
                  <a:pt x="7824231" y="5360578"/>
                  <a:pt x="7840655" y="5262263"/>
                  <a:pt x="7723514" y="5288973"/>
                </a:cubicBezTo>
                <a:cubicBezTo>
                  <a:pt x="7606373" y="5315683"/>
                  <a:pt x="7426293" y="5266643"/>
                  <a:pt x="7237501" y="5288973"/>
                </a:cubicBezTo>
                <a:cubicBezTo>
                  <a:pt x="7048709" y="5311303"/>
                  <a:pt x="7018255" y="5278038"/>
                  <a:pt x="6950577" y="5288973"/>
                </a:cubicBezTo>
                <a:cubicBezTo>
                  <a:pt x="6882899" y="5299908"/>
                  <a:pt x="6666072" y="5282319"/>
                  <a:pt x="6564108" y="5288973"/>
                </a:cubicBezTo>
                <a:cubicBezTo>
                  <a:pt x="6462144" y="5295627"/>
                  <a:pt x="6300488" y="5244419"/>
                  <a:pt x="6177640" y="5288973"/>
                </a:cubicBezTo>
                <a:cubicBezTo>
                  <a:pt x="6054792" y="5333527"/>
                  <a:pt x="5710602" y="5217303"/>
                  <a:pt x="5492537" y="5288973"/>
                </a:cubicBezTo>
                <a:cubicBezTo>
                  <a:pt x="5274472" y="5360643"/>
                  <a:pt x="5319781" y="5284767"/>
                  <a:pt x="5205613" y="5288973"/>
                </a:cubicBezTo>
                <a:cubicBezTo>
                  <a:pt x="5091445" y="5293179"/>
                  <a:pt x="4678743" y="5214197"/>
                  <a:pt x="4420965" y="5288973"/>
                </a:cubicBezTo>
                <a:cubicBezTo>
                  <a:pt x="4163187" y="5363749"/>
                  <a:pt x="3925823" y="5244507"/>
                  <a:pt x="3735862" y="5288973"/>
                </a:cubicBezTo>
                <a:cubicBezTo>
                  <a:pt x="3545901" y="5333439"/>
                  <a:pt x="3404134" y="5248449"/>
                  <a:pt x="3249849" y="5288973"/>
                </a:cubicBezTo>
                <a:cubicBezTo>
                  <a:pt x="3095564" y="5329497"/>
                  <a:pt x="2846167" y="5250901"/>
                  <a:pt x="2664290" y="5288973"/>
                </a:cubicBezTo>
                <a:cubicBezTo>
                  <a:pt x="2482413" y="5327045"/>
                  <a:pt x="2154377" y="5243058"/>
                  <a:pt x="1979187" y="5288973"/>
                </a:cubicBezTo>
                <a:cubicBezTo>
                  <a:pt x="1803997" y="5334888"/>
                  <a:pt x="1535444" y="5271647"/>
                  <a:pt x="1294084" y="5288973"/>
                </a:cubicBezTo>
                <a:cubicBezTo>
                  <a:pt x="1052724" y="5306299"/>
                  <a:pt x="1102572" y="5280611"/>
                  <a:pt x="1007160" y="5288973"/>
                </a:cubicBezTo>
                <a:cubicBezTo>
                  <a:pt x="911748" y="5297335"/>
                  <a:pt x="394128" y="5201608"/>
                  <a:pt x="0" y="5288973"/>
                </a:cubicBezTo>
                <a:cubicBezTo>
                  <a:pt x="-16640" y="5022304"/>
                  <a:pt x="23386" y="4985691"/>
                  <a:pt x="0" y="4754199"/>
                </a:cubicBezTo>
                <a:cubicBezTo>
                  <a:pt x="-23386" y="4522707"/>
                  <a:pt x="18637" y="4445195"/>
                  <a:pt x="0" y="4219425"/>
                </a:cubicBezTo>
                <a:cubicBezTo>
                  <a:pt x="-18637" y="3993655"/>
                  <a:pt x="57388" y="3736525"/>
                  <a:pt x="0" y="3578872"/>
                </a:cubicBezTo>
                <a:cubicBezTo>
                  <a:pt x="-57388" y="3421219"/>
                  <a:pt x="5622" y="3289322"/>
                  <a:pt x="0" y="3096988"/>
                </a:cubicBezTo>
                <a:cubicBezTo>
                  <a:pt x="-5622" y="2904654"/>
                  <a:pt x="38854" y="2624691"/>
                  <a:pt x="0" y="2403544"/>
                </a:cubicBezTo>
                <a:cubicBezTo>
                  <a:pt x="-38854" y="2182397"/>
                  <a:pt x="11766" y="2089879"/>
                  <a:pt x="0" y="1974550"/>
                </a:cubicBezTo>
                <a:cubicBezTo>
                  <a:pt x="-11766" y="1859221"/>
                  <a:pt x="46432" y="1448193"/>
                  <a:pt x="0" y="1281107"/>
                </a:cubicBezTo>
                <a:cubicBezTo>
                  <a:pt x="-46432" y="1114021"/>
                  <a:pt x="21759" y="966678"/>
                  <a:pt x="0" y="852112"/>
                </a:cubicBezTo>
                <a:cubicBezTo>
                  <a:pt x="-21759" y="737547"/>
                  <a:pt x="86986" y="213778"/>
                  <a:pt x="0" y="0"/>
                </a:cubicBezTo>
                <a:close/>
              </a:path>
              <a:path w="9954491" h="5288973" stroke="0" extrusionOk="0">
                <a:moveTo>
                  <a:pt x="0" y="0"/>
                </a:moveTo>
                <a:cubicBezTo>
                  <a:pt x="126010" y="-40347"/>
                  <a:pt x="331020" y="16760"/>
                  <a:pt x="486013" y="0"/>
                </a:cubicBezTo>
                <a:cubicBezTo>
                  <a:pt x="641006" y="-16760"/>
                  <a:pt x="939478" y="31336"/>
                  <a:pt x="1270661" y="0"/>
                </a:cubicBezTo>
                <a:cubicBezTo>
                  <a:pt x="1601844" y="-31336"/>
                  <a:pt x="1675282" y="46115"/>
                  <a:pt x="2055310" y="0"/>
                </a:cubicBezTo>
                <a:cubicBezTo>
                  <a:pt x="2435338" y="-46115"/>
                  <a:pt x="2360118" y="10908"/>
                  <a:pt x="2640868" y="0"/>
                </a:cubicBezTo>
                <a:cubicBezTo>
                  <a:pt x="2921618" y="-10908"/>
                  <a:pt x="2925455" y="1240"/>
                  <a:pt x="3126881" y="0"/>
                </a:cubicBezTo>
                <a:cubicBezTo>
                  <a:pt x="3328307" y="-1240"/>
                  <a:pt x="3592693" y="68733"/>
                  <a:pt x="3811984" y="0"/>
                </a:cubicBezTo>
                <a:cubicBezTo>
                  <a:pt x="4031275" y="-68733"/>
                  <a:pt x="4064144" y="17304"/>
                  <a:pt x="4198453" y="0"/>
                </a:cubicBezTo>
                <a:cubicBezTo>
                  <a:pt x="4332762" y="-17304"/>
                  <a:pt x="4400255" y="34168"/>
                  <a:pt x="4485377" y="0"/>
                </a:cubicBezTo>
                <a:cubicBezTo>
                  <a:pt x="4570499" y="-34168"/>
                  <a:pt x="4689987" y="23098"/>
                  <a:pt x="4772300" y="0"/>
                </a:cubicBezTo>
                <a:cubicBezTo>
                  <a:pt x="4854613" y="-23098"/>
                  <a:pt x="5236693" y="16754"/>
                  <a:pt x="5556948" y="0"/>
                </a:cubicBezTo>
                <a:cubicBezTo>
                  <a:pt x="5877203" y="-16754"/>
                  <a:pt x="5772950" y="23375"/>
                  <a:pt x="5843872" y="0"/>
                </a:cubicBezTo>
                <a:cubicBezTo>
                  <a:pt x="5914794" y="-23375"/>
                  <a:pt x="6284696" y="28666"/>
                  <a:pt x="6429430" y="0"/>
                </a:cubicBezTo>
                <a:cubicBezTo>
                  <a:pt x="6574164" y="-28666"/>
                  <a:pt x="6727118" y="20625"/>
                  <a:pt x="6815899" y="0"/>
                </a:cubicBezTo>
                <a:cubicBezTo>
                  <a:pt x="6904680" y="-20625"/>
                  <a:pt x="7353017" y="8169"/>
                  <a:pt x="7600547" y="0"/>
                </a:cubicBezTo>
                <a:cubicBezTo>
                  <a:pt x="7848077" y="-8169"/>
                  <a:pt x="8042189" y="91309"/>
                  <a:pt x="8385195" y="0"/>
                </a:cubicBezTo>
                <a:cubicBezTo>
                  <a:pt x="8728201" y="-91309"/>
                  <a:pt x="8843933" y="64059"/>
                  <a:pt x="9169843" y="0"/>
                </a:cubicBezTo>
                <a:cubicBezTo>
                  <a:pt x="9495753" y="-64059"/>
                  <a:pt x="9640532" y="46251"/>
                  <a:pt x="9954491" y="0"/>
                </a:cubicBezTo>
                <a:cubicBezTo>
                  <a:pt x="9974828" y="237297"/>
                  <a:pt x="9938921" y="300289"/>
                  <a:pt x="9954491" y="481884"/>
                </a:cubicBezTo>
                <a:cubicBezTo>
                  <a:pt x="9970061" y="663479"/>
                  <a:pt x="9910907" y="818042"/>
                  <a:pt x="9954491" y="963768"/>
                </a:cubicBezTo>
                <a:cubicBezTo>
                  <a:pt x="9998075" y="1109494"/>
                  <a:pt x="9910692" y="1383907"/>
                  <a:pt x="9954491" y="1604322"/>
                </a:cubicBezTo>
                <a:cubicBezTo>
                  <a:pt x="9998290" y="1824737"/>
                  <a:pt x="9942808" y="2019022"/>
                  <a:pt x="9954491" y="2244875"/>
                </a:cubicBezTo>
                <a:cubicBezTo>
                  <a:pt x="9966174" y="2470728"/>
                  <a:pt x="9903481" y="2461151"/>
                  <a:pt x="9954491" y="2673870"/>
                </a:cubicBezTo>
                <a:cubicBezTo>
                  <a:pt x="10005501" y="2886589"/>
                  <a:pt x="9922668" y="3179645"/>
                  <a:pt x="9954491" y="3314423"/>
                </a:cubicBezTo>
                <a:cubicBezTo>
                  <a:pt x="9986314" y="3449201"/>
                  <a:pt x="9946012" y="3546941"/>
                  <a:pt x="9954491" y="3743418"/>
                </a:cubicBezTo>
                <a:cubicBezTo>
                  <a:pt x="9962970" y="3939896"/>
                  <a:pt x="9953906" y="4212965"/>
                  <a:pt x="9954491" y="4331081"/>
                </a:cubicBezTo>
                <a:cubicBezTo>
                  <a:pt x="9955076" y="4449197"/>
                  <a:pt x="9911380" y="4648772"/>
                  <a:pt x="9954491" y="4760076"/>
                </a:cubicBezTo>
                <a:cubicBezTo>
                  <a:pt x="9997602" y="4871381"/>
                  <a:pt x="9900417" y="5119653"/>
                  <a:pt x="9954491" y="5288973"/>
                </a:cubicBezTo>
                <a:cubicBezTo>
                  <a:pt x="9806114" y="5300063"/>
                  <a:pt x="9708984" y="5263235"/>
                  <a:pt x="9568023" y="5288973"/>
                </a:cubicBezTo>
                <a:cubicBezTo>
                  <a:pt x="9427062" y="5314711"/>
                  <a:pt x="9110638" y="5243055"/>
                  <a:pt x="8982464" y="5288973"/>
                </a:cubicBezTo>
                <a:cubicBezTo>
                  <a:pt x="8854290" y="5334891"/>
                  <a:pt x="8706779" y="5284843"/>
                  <a:pt x="8595996" y="5288973"/>
                </a:cubicBezTo>
                <a:cubicBezTo>
                  <a:pt x="8485213" y="5293103"/>
                  <a:pt x="8276675" y="5247465"/>
                  <a:pt x="8109982" y="5288973"/>
                </a:cubicBezTo>
                <a:cubicBezTo>
                  <a:pt x="7943289" y="5330481"/>
                  <a:pt x="7856320" y="5285077"/>
                  <a:pt x="7723514" y="5288973"/>
                </a:cubicBezTo>
                <a:cubicBezTo>
                  <a:pt x="7590708" y="5292869"/>
                  <a:pt x="7340350" y="5243236"/>
                  <a:pt x="7137956" y="5288973"/>
                </a:cubicBezTo>
                <a:cubicBezTo>
                  <a:pt x="6935562" y="5334710"/>
                  <a:pt x="6794429" y="5280432"/>
                  <a:pt x="6552397" y="5288973"/>
                </a:cubicBezTo>
                <a:cubicBezTo>
                  <a:pt x="6310365" y="5297514"/>
                  <a:pt x="6047580" y="5214589"/>
                  <a:pt x="5867294" y="5288973"/>
                </a:cubicBezTo>
                <a:cubicBezTo>
                  <a:pt x="5687008" y="5363357"/>
                  <a:pt x="5686768" y="5255356"/>
                  <a:pt x="5580371" y="5288973"/>
                </a:cubicBezTo>
                <a:cubicBezTo>
                  <a:pt x="5473974" y="5322590"/>
                  <a:pt x="5364759" y="5281194"/>
                  <a:pt x="5193902" y="5288973"/>
                </a:cubicBezTo>
                <a:cubicBezTo>
                  <a:pt x="5023046" y="5296752"/>
                  <a:pt x="4813937" y="5245365"/>
                  <a:pt x="4707889" y="5288973"/>
                </a:cubicBezTo>
                <a:cubicBezTo>
                  <a:pt x="4601841" y="5332581"/>
                  <a:pt x="4430268" y="5247929"/>
                  <a:pt x="4321420" y="5288973"/>
                </a:cubicBezTo>
                <a:cubicBezTo>
                  <a:pt x="4212572" y="5330017"/>
                  <a:pt x="4129256" y="5265329"/>
                  <a:pt x="4034497" y="5288973"/>
                </a:cubicBezTo>
                <a:cubicBezTo>
                  <a:pt x="3939738" y="5312617"/>
                  <a:pt x="3600570" y="5250327"/>
                  <a:pt x="3448938" y="5288973"/>
                </a:cubicBezTo>
                <a:cubicBezTo>
                  <a:pt x="3297306" y="5327619"/>
                  <a:pt x="3149827" y="5259175"/>
                  <a:pt x="2863380" y="5288973"/>
                </a:cubicBezTo>
                <a:cubicBezTo>
                  <a:pt x="2576933" y="5318771"/>
                  <a:pt x="2431805" y="5215555"/>
                  <a:pt x="2078732" y="5288973"/>
                </a:cubicBezTo>
                <a:cubicBezTo>
                  <a:pt x="1725659" y="5362391"/>
                  <a:pt x="1817555" y="5257282"/>
                  <a:pt x="1592719" y="5288973"/>
                </a:cubicBezTo>
                <a:cubicBezTo>
                  <a:pt x="1367883" y="5320664"/>
                  <a:pt x="1356156" y="5282726"/>
                  <a:pt x="1206250" y="5288973"/>
                </a:cubicBezTo>
                <a:cubicBezTo>
                  <a:pt x="1056344" y="5295220"/>
                  <a:pt x="997188" y="5272433"/>
                  <a:pt x="819782" y="5288973"/>
                </a:cubicBezTo>
                <a:cubicBezTo>
                  <a:pt x="642376" y="5305513"/>
                  <a:pt x="231281" y="5229501"/>
                  <a:pt x="0" y="5288973"/>
                </a:cubicBezTo>
                <a:cubicBezTo>
                  <a:pt x="-7352" y="5031748"/>
                  <a:pt x="72836" y="4957414"/>
                  <a:pt x="0" y="4648420"/>
                </a:cubicBezTo>
                <a:cubicBezTo>
                  <a:pt x="-72836" y="4339426"/>
                  <a:pt x="64850" y="4270480"/>
                  <a:pt x="0" y="4060756"/>
                </a:cubicBezTo>
                <a:cubicBezTo>
                  <a:pt x="-64850" y="3851032"/>
                  <a:pt x="47227" y="3777938"/>
                  <a:pt x="0" y="3525982"/>
                </a:cubicBezTo>
                <a:cubicBezTo>
                  <a:pt x="-47227" y="3274026"/>
                  <a:pt x="48891" y="3234893"/>
                  <a:pt x="0" y="2991208"/>
                </a:cubicBezTo>
                <a:cubicBezTo>
                  <a:pt x="-48891" y="2747523"/>
                  <a:pt x="4143" y="2739291"/>
                  <a:pt x="0" y="2562214"/>
                </a:cubicBezTo>
                <a:cubicBezTo>
                  <a:pt x="-4143" y="2385137"/>
                  <a:pt x="61261" y="2200414"/>
                  <a:pt x="0" y="2027440"/>
                </a:cubicBezTo>
                <a:cubicBezTo>
                  <a:pt x="-61261" y="1854466"/>
                  <a:pt x="37956" y="1642122"/>
                  <a:pt x="0" y="1545555"/>
                </a:cubicBezTo>
                <a:cubicBezTo>
                  <a:pt x="-37956" y="1448988"/>
                  <a:pt x="55526" y="1242036"/>
                  <a:pt x="0" y="957892"/>
                </a:cubicBezTo>
                <a:cubicBezTo>
                  <a:pt x="-55526" y="673748"/>
                  <a:pt x="59800" y="204931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224186516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sk-SK" b="1" dirty="0"/>
              <a:t>Mnohobunkové živočíchy </a:t>
            </a:r>
          </a:p>
          <a:p>
            <a:r>
              <a:rPr lang="sk-SK" dirty="0"/>
              <a:t>Tvoria väčšinu živočíchov na našej planéte </a:t>
            </a:r>
          </a:p>
          <a:p>
            <a:r>
              <a:rPr lang="sk-SK" dirty="0"/>
              <a:t>Nemajú vnútornú chrbticu </a:t>
            </a:r>
          </a:p>
          <a:p>
            <a:r>
              <a:rPr lang="sk-SK" dirty="0"/>
              <a:t>Môžu mať vonkajšiu kostru  </a:t>
            </a:r>
          </a:p>
          <a:p>
            <a:r>
              <a:rPr lang="sk-SK" b="1" u="sng" dirty="0"/>
              <a:t>Skupiny: 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dirty="0" err="1"/>
              <a:t>Pŕhlivce</a:t>
            </a:r>
            <a:endParaRPr lang="sk-SK" dirty="0"/>
          </a:p>
          <a:p>
            <a:pPr marL="914400" lvl="1" indent="-457200">
              <a:buFont typeface="+mj-lt"/>
              <a:buAutoNum type="arabicPeriod"/>
            </a:pPr>
            <a:r>
              <a:rPr lang="sk-SK" dirty="0" err="1"/>
              <a:t>Ploskavce</a:t>
            </a:r>
            <a:r>
              <a:rPr lang="sk-SK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dirty="0" err="1"/>
              <a:t>Hlístovce</a:t>
            </a:r>
            <a:endParaRPr lang="sk-SK" dirty="0"/>
          </a:p>
          <a:p>
            <a:pPr marL="914400" lvl="1" indent="-457200">
              <a:buFont typeface="+mj-lt"/>
              <a:buAutoNum type="arabicPeriod"/>
            </a:pPr>
            <a:r>
              <a:rPr lang="sk-SK" dirty="0"/>
              <a:t>Mäkkýše 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dirty="0" err="1"/>
              <a:t>Obrúčkavce</a:t>
            </a:r>
            <a:r>
              <a:rPr lang="sk-SK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sk-SK" dirty="0"/>
              <a:t>Článkonožce</a:t>
            </a:r>
          </a:p>
          <a:p>
            <a:pPr marL="457200" lvl="1" indent="0">
              <a:buNone/>
            </a:pPr>
            <a:endParaRPr lang="sk-SK" dirty="0"/>
          </a:p>
          <a:p>
            <a:endParaRPr lang="sk-SK" dirty="0"/>
          </a:p>
        </p:txBody>
      </p:sp>
      <p:pic>
        <p:nvPicPr>
          <p:cNvPr id="3080" name="Picture 8" descr="True Bug PNG Transparent Images | PNG All">
            <a:extLst>
              <a:ext uri="{FF2B5EF4-FFF2-40B4-BE49-F238E27FC236}">
                <a16:creationId xmlns="" xmlns:a16="http://schemas.microsoft.com/office/drawing/2014/main" id="{2C116EB9-166A-468A-9F67-0AE833D48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900" y="4052454"/>
            <a:ext cx="2059891" cy="2035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eetle Bug PNG Image | Png, Animal crossing, Bugs">
            <a:extLst>
              <a:ext uri="{FF2B5EF4-FFF2-40B4-BE49-F238E27FC236}">
                <a16:creationId xmlns="" xmlns:a16="http://schemas.microsoft.com/office/drawing/2014/main" id="{AD7B158C-393B-494A-84F6-F62FCC56E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227" y="-28027"/>
            <a:ext cx="1966336" cy="1418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Jellyfish PNG images free download">
            <a:extLst>
              <a:ext uri="{FF2B5EF4-FFF2-40B4-BE49-F238E27FC236}">
                <a16:creationId xmlns="" xmlns:a16="http://schemas.microsoft.com/office/drawing/2014/main" id="{689F27DB-03CF-4C0A-BCEB-7136D2587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819" y="3460549"/>
            <a:ext cx="2396836" cy="27164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Butterfly PNG image, free picture download">
            <a:extLst>
              <a:ext uri="{FF2B5EF4-FFF2-40B4-BE49-F238E27FC236}">
                <a16:creationId xmlns="" xmlns:a16="http://schemas.microsoft.com/office/drawing/2014/main" id="{C31BF927-975A-407A-94C9-F75F32E3D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8869">
            <a:off x="8149478" y="2222022"/>
            <a:ext cx="1485153" cy="12692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33680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="" xmlns:a16="http://schemas.microsoft.com/office/drawing/2014/main" id="{E6C7A92F-39A7-488C-9E00-03B7E2D94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63782"/>
            <a:ext cx="10515600" cy="1685435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>              </a:t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/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</a:b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/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</a:b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>Drobné vodné živočíchy           </a:t>
            </a:r>
            <a:b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</a:b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>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>Pŕhlivce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> 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gona Book" panose="02020503050505020204" pitchFamily="18" charset="0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6E1EED7C-5A3C-41A7-94EA-5A0EB1B47A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 descr="Jellyfish PNG images free download">
            <a:extLst>
              <a:ext uri="{FF2B5EF4-FFF2-40B4-BE49-F238E27FC236}">
                <a16:creationId xmlns="" xmlns:a16="http://schemas.microsoft.com/office/drawing/2014/main" id="{6E75F1AA-4B77-4235-A0B4-C60C2DA92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655" y="3853656"/>
            <a:ext cx="2667000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="" xmlns:a16="http://schemas.microsoft.com/office/drawing/2014/main" id="{003AF6B1-100D-4670-BF33-AC92E4070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0275">
            <a:off x="8497914" y="2199460"/>
            <a:ext cx="2168854" cy="2490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6240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="" xmlns:a16="http://schemas.microsoft.com/office/drawing/2014/main" id="{760AF098-624C-4327-B977-7113E8C51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191" y="385907"/>
            <a:ext cx="10515600" cy="933739"/>
          </a:xfrm>
        </p:spPr>
        <p:txBody>
          <a:bodyPr>
            <a:normAutofit fontScale="90000"/>
          </a:bodyPr>
          <a:lstStyle/>
          <a:p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>Nezmar hnedý </a:t>
            </a:r>
            <a:b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</a:b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gona Book" panose="02020503050505020204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="" xmlns:a16="http://schemas.microsoft.com/office/drawing/2014/main" id="{2A5BE086-D7D8-4FDF-BB1A-DED9E8964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935" y="1399599"/>
            <a:ext cx="6362702" cy="2029401"/>
          </a:xfrm>
          <a:custGeom>
            <a:avLst/>
            <a:gdLst>
              <a:gd name="connsiteX0" fmla="*/ 0 w 6362702"/>
              <a:gd name="connsiteY0" fmla="*/ 0 h 2029401"/>
              <a:gd name="connsiteX1" fmla="*/ 514800 w 6362702"/>
              <a:gd name="connsiteY1" fmla="*/ 0 h 2029401"/>
              <a:gd name="connsiteX2" fmla="*/ 902347 w 6362702"/>
              <a:gd name="connsiteY2" fmla="*/ 0 h 2029401"/>
              <a:gd name="connsiteX3" fmla="*/ 1417147 w 6362702"/>
              <a:gd name="connsiteY3" fmla="*/ 0 h 2029401"/>
              <a:gd name="connsiteX4" fmla="*/ 1995575 w 6362702"/>
              <a:gd name="connsiteY4" fmla="*/ 0 h 2029401"/>
              <a:gd name="connsiteX5" fmla="*/ 2701256 w 6362702"/>
              <a:gd name="connsiteY5" fmla="*/ 0 h 2029401"/>
              <a:gd name="connsiteX6" fmla="*/ 3088803 w 6362702"/>
              <a:gd name="connsiteY6" fmla="*/ 0 h 2029401"/>
              <a:gd name="connsiteX7" fmla="*/ 3730857 w 6362702"/>
              <a:gd name="connsiteY7" fmla="*/ 0 h 2029401"/>
              <a:gd name="connsiteX8" fmla="*/ 4118403 w 6362702"/>
              <a:gd name="connsiteY8" fmla="*/ 0 h 2029401"/>
              <a:gd name="connsiteX9" fmla="*/ 4505950 w 6362702"/>
              <a:gd name="connsiteY9" fmla="*/ 0 h 2029401"/>
              <a:gd name="connsiteX10" fmla="*/ 4893496 w 6362702"/>
              <a:gd name="connsiteY10" fmla="*/ 0 h 2029401"/>
              <a:gd name="connsiteX11" fmla="*/ 5535551 w 6362702"/>
              <a:gd name="connsiteY11" fmla="*/ 0 h 2029401"/>
              <a:gd name="connsiteX12" fmla="*/ 6362702 w 6362702"/>
              <a:gd name="connsiteY12" fmla="*/ 0 h 2029401"/>
              <a:gd name="connsiteX13" fmla="*/ 6362702 w 6362702"/>
              <a:gd name="connsiteY13" fmla="*/ 547938 h 2029401"/>
              <a:gd name="connsiteX14" fmla="*/ 6362702 w 6362702"/>
              <a:gd name="connsiteY14" fmla="*/ 1095877 h 2029401"/>
              <a:gd name="connsiteX15" fmla="*/ 6362702 w 6362702"/>
              <a:gd name="connsiteY15" fmla="*/ 1582933 h 2029401"/>
              <a:gd name="connsiteX16" fmla="*/ 6362702 w 6362702"/>
              <a:gd name="connsiteY16" fmla="*/ 2029401 h 2029401"/>
              <a:gd name="connsiteX17" fmla="*/ 5657021 w 6362702"/>
              <a:gd name="connsiteY17" fmla="*/ 2029401 h 2029401"/>
              <a:gd name="connsiteX18" fmla="*/ 5269474 w 6362702"/>
              <a:gd name="connsiteY18" fmla="*/ 2029401 h 2029401"/>
              <a:gd name="connsiteX19" fmla="*/ 4563793 w 6362702"/>
              <a:gd name="connsiteY19" fmla="*/ 2029401 h 2029401"/>
              <a:gd name="connsiteX20" fmla="*/ 3985365 w 6362702"/>
              <a:gd name="connsiteY20" fmla="*/ 2029401 h 2029401"/>
              <a:gd name="connsiteX21" fmla="*/ 3534192 w 6362702"/>
              <a:gd name="connsiteY21" fmla="*/ 2029401 h 2029401"/>
              <a:gd name="connsiteX22" fmla="*/ 3146645 w 6362702"/>
              <a:gd name="connsiteY22" fmla="*/ 2029401 h 2029401"/>
              <a:gd name="connsiteX23" fmla="*/ 2440964 w 6362702"/>
              <a:gd name="connsiteY23" fmla="*/ 2029401 h 2029401"/>
              <a:gd name="connsiteX24" fmla="*/ 1735282 w 6362702"/>
              <a:gd name="connsiteY24" fmla="*/ 2029401 h 2029401"/>
              <a:gd name="connsiteX25" fmla="*/ 1093228 w 6362702"/>
              <a:gd name="connsiteY25" fmla="*/ 2029401 h 2029401"/>
              <a:gd name="connsiteX26" fmla="*/ 0 w 6362702"/>
              <a:gd name="connsiteY26" fmla="*/ 2029401 h 2029401"/>
              <a:gd name="connsiteX27" fmla="*/ 0 w 6362702"/>
              <a:gd name="connsiteY27" fmla="*/ 1481463 h 2029401"/>
              <a:gd name="connsiteX28" fmla="*/ 0 w 6362702"/>
              <a:gd name="connsiteY28" fmla="*/ 994406 h 2029401"/>
              <a:gd name="connsiteX29" fmla="*/ 0 w 6362702"/>
              <a:gd name="connsiteY29" fmla="*/ 527644 h 2029401"/>
              <a:gd name="connsiteX30" fmla="*/ 0 w 6362702"/>
              <a:gd name="connsiteY30" fmla="*/ 0 h 202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362702" h="2029401" fill="none" extrusionOk="0">
                <a:moveTo>
                  <a:pt x="0" y="0"/>
                </a:moveTo>
                <a:cubicBezTo>
                  <a:pt x="144813" y="-42579"/>
                  <a:pt x="362824" y="54474"/>
                  <a:pt x="514800" y="0"/>
                </a:cubicBezTo>
                <a:cubicBezTo>
                  <a:pt x="666776" y="-54474"/>
                  <a:pt x="823490" y="45481"/>
                  <a:pt x="902347" y="0"/>
                </a:cubicBezTo>
                <a:cubicBezTo>
                  <a:pt x="981204" y="-45481"/>
                  <a:pt x="1220868" y="46123"/>
                  <a:pt x="1417147" y="0"/>
                </a:cubicBezTo>
                <a:cubicBezTo>
                  <a:pt x="1613426" y="-46123"/>
                  <a:pt x="1819353" y="49562"/>
                  <a:pt x="1995575" y="0"/>
                </a:cubicBezTo>
                <a:cubicBezTo>
                  <a:pt x="2171797" y="-49562"/>
                  <a:pt x="2487595" y="60184"/>
                  <a:pt x="2701256" y="0"/>
                </a:cubicBezTo>
                <a:cubicBezTo>
                  <a:pt x="2914917" y="-60184"/>
                  <a:pt x="2930610" y="1734"/>
                  <a:pt x="3088803" y="0"/>
                </a:cubicBezTo>
                <a:cubicBezTo>
                  <a:pt x="3246996" y="-1734"/>
                  <a:pt x="3590104" y="14215"/>
                  <a:pt x="3730857" y="0"/>
                </a:cubicBezTo>
                <a:cubicBezTo>
                  <a:pt x="3871610" y="-14215"/>
                  <a:pt x="4037024" y="10677"/>
                  <a:pt x="4118403" y="0"/>
                </a:cubicBezTo>
                <a:cubicBezTo>
                  <a:pt x="4199782" y="-10677"/>
                  <a:pt x="4348518" y="32512"/>
                  <a:pt x="4505950" y="0"/>
                </a:cubicBezTo>
                <a:cubicBezTo>
                  <a:pt x="4663382" y="-32512"/>
                  <a:pt x="4745149" y="15581"/>
                  <a:pt x="4893496" y="0"/>
                </a:cubicBezTo>
                <a:cubicBezTo>
                  <a:pt x="5041843" y="-15581"/>
                  <a:pt x="5360390" y="64064"/>
                  <a:pt x="5535551" y="0"/>
                </a:cubicBezTo>
                <a:cubicBezTo>
                  <a:pt x="5710713" y="-64064"/>
                  <a:pt x="6124087" y="74448"/>
                  <a:pt x="6362702" y="0"/>
                </a:cubicBezTo>
                <a:cubicBezTo>
                  <a:pt x="6373525" y="172348"/>
                  <a:pt x="6326370" y="377841"/>
                  <a:pt x="6362702" y="547938"/>
                </a:cubicBezTo>
                <a:cubicBezTo>
                  <a:pt x="6399034" y="718035"/>
                  <a:pt x="6312816" y="906871"/>
                  <a:pt x="6362702" y="1095877"/>
                </a:cubicBezTo>
                <a:cubicBezTo>
                  <a:pt x="6412588" y="1284883"/>
                  <a:pt x="6318401" y="1472768"/>
                  <a:pt x="6362702" y="1582933"/>
                </a:cubicBezTo>
                <a:cubicBezTo>
                  <a:pt x="6407003" y="1693098"/>
                  <a:pt x="6313312" y="1926320"/>
                  <a:pt x="6362702" y="2029401"/>
                </a:cubicBezTo>
                <a:cubicBezTo>
                  <a:pt x="6024719" y="2070286"/>
                  <a:pt x="5917585" y="2003754"/>
                  <a:pt x="5657021" y="2029401"/>
                </a:cubicBezTo>
                <a:cubicBezTo>
                  <a:pt x="5396457" y="2055048"/>
                  <a:pt x="5462099" y="2013603"/>
                  <a:pt x="5269474" y="2029401"/>
                </a:cubicBezTo>
                <a:cubicBezTo>
                  <a:pt x="5076849" y="2045199"/>
                  <a:pt x="4890533" y="1961755"/>
                  <a:pt x="4563793" y="2029401"/>
                </a:cubicBezTo>
                <a:cubicBezTo>
                  <a:pt x="4237053" y="2097047"/>
                  <a:pt x="4193958" y="1972404"/>
                  <a:pt x="3985365" y="2029401"/>
                </a:cubicBezTo>
                <a:cubicBezTo>
                  <a:pt x="3776772" y="2086398"/>
                  <a:pt x="3684030" y="2023121"/>
                  <a:pt x="3534192" y="2029401"/>
                </a:cubicBezTo>
                <a:cubicBezTo>
                  <a:pt x="3384354" y="2035681"/>
                  <a:pt x="3306774" y="2012452"/>
                  <a:pt x="3146645" y="2029401"/>
                </a:cubicBezTo>
                <a:cubicBezTo>
                  <a:pt x="2986516" y="2046350"/>
                  <a:pt x="2660652" y="1985176"/>
                  <a:pt x="2440964" y="2029401"/>
                </a:cubicBezTo>
                <a:cubicBezTo>
                  <a:pt x="2221276" y="2073626"/>
                  <a:pt x="1885013" y="1945048"/>
                  <a:pt x="1735282" y="2029401"/>
                </a:cubicBezTo>
                <a:cubicBezTo>
                  <a:pt x="1585551" y="2113754"/>
                  <a:pt x="1248841" y="1985770"/>
                  <a:pt x="1093228" y="2029401"/>
                </a:cubicBezTo>
                <a:cubicBezTo>
                  <a:pt x="937615" y="2073032"/>
                  <a:pt x="257066" y="1927976"/>
                  <a:pt x="0" y="2029401"/>
                </a:cubicBezTo>
                <a:cubicBezTo>
                  <a:pt x="-10332" y="1802463"/>
                  <a:pt x="39795" y="1743075"/>
                  <a:pt x="0" y="1481463"/>
                </a:cubicBezTo>
                <a:cubicBezTo>
                  <a:pt x="-39795" y="1219851"/>
                  <a:pt x="2404" y="1210840"/>
                  <a:pt x="0" y="994406"/>
                </a:cubicBezTo>
                <a:cubicBezTo>
                  <a:pt x="-2404" y="777972"/>
                  <a:pt x="28059" y="686610"/>
                  <a:pt x="0" y="527644"/>
                </a:cubicBezTo>
                <a:cubicBezTo>
                  <a:pt x="-28059" y="368678"/>
                  <a:pt x="40320" y="139490"/>
                  <a:pt x="0" y="0"/>
                </a:cubicBezTo>
                <a:close/>
              </a:path>
              <a:path w="6362702" h="2029401" stroke="0" extrusionOk="0">
                <a:moveTo>
                  <a:pt x="0" y="0"/>
                </a:moveTo>
                <a:cubicBezTo>
                  <a:pt x="136320" y="-22350"/>
                  <a:pt x="342743" y="58460"/>
                  <a:pt x="514800" y="0"/>
                </a:cubicBezTo>
                <a:cubicBezTo>
                  <a:pt x="686857" y="-58460"/>
                  <a:pt x="1057143" y="41267"/>
                  <a:pt x="1220482" y="0"/>
                </a:cubicBezTo>
                <a:cubicBezTo>
                  <a:pt x="1383821" y="-41267"/>
                  <a:pt x="1457194" y="25141"/>
                  <a:pt x="1671655" y="0"/>
                </a:cubicBezTo>
                <a:cubicBezTo>
                  <a:pt x="1886116" y="-25141"/>
                  <a:pt x="1943975" y="4504"/>
                  <a:pt x="2186456" y="0"/>
                </a:cubicBezTo>
                <a:cubicBezTo>
                  <a:pt x="2428937" y="-4504"/>
                  <a:pt x="2652062" y="63066"/>
                  <a:pt x="2828510" y="0"/>
                </a:cubicBezTo>
                <a:cubicBezTo>
                  <a:pt x="3004958" y="-63066"/>
                  <a:pt x="3246149" y="49252"/>
                  <a:pt x="3470565" y="0"/>
                </a:cubicBezTo>
                <a:cubicBezTo>
                  <a:pt x="3694981" y="-49252"/>
                  <a:pt x="3890483" y="25064"/>
                  <a:pt x="4112619" y="0"/>
                </a:cubicBezTo>
                <a:cubicBezTo>
                  <a:pt x="4334755" y="-25064"/>
                  <a:pt x="4330717" y="7791"/>
                  <a:pt x="4500166" y="0"/>
                </a:cubicBezTo>
                <a:cubicBezTo>
                  <a:pt x="4669615" y="-7791"/>
                  <a:pt x="4990177" y="64031"/>
                  <a:pt x="5142220" y="0"/>
                </a:cubicBezTo>
                <a:cubicBezTo>
                  <a:pt x="5294263" y="-64031"/>
                  <a:pt x="5432710" y="26105"/>
                  <a:pt x="5657021" y="0"/>
                </a:cubicBezTo>
                <a:cubicBezTo>
                  <a:pt x="5881332" y="-26105"/>
                  <a:pt x="6051695" y="27224"/>
                  <a:pt x="6362702" y="0"/>
                </a:cubicBezTo>
                <a:cubicBezTo>
                  <a:pt x="6400104" y="207146"/>
                  <a:pt x="6315847" y="248188"/>
                  <a:pt x="6362702" y="446468"/>
                </a:cubicBezTo>
                <a:cubicBezTo>
                  <a:pt x="6409557" y="644748"/>
                  <a:pt x="6309723" y="738644"/>
                  <a:pt x="6362702" y="913230"/>
                </a:cubicBezTo>
                <a:cubicBezTo>
                  <a:pt x="6415681" y="1087816"/>
                  <a:pt x="6334580" y="1298252"/>
                  <a:pt x="6362702" y="1400287"/>
                </a:cubicBezTo>
                <a:cubicBezTo>
                  <a:pt x="6390824" y="1502322"/>
                  <a:pt x="6355200" y="1820538"/>
                  <a:pt x="6362702" y="2029401"/>
                </a:cubicBezTo>
                <a:cubicBezTo>
                  <a:pt x="6067611" y="2038114"/>
                  <a:pt x="5854037" y="2000046"/>
                  <a:pt x="5657021" y="2029401"/>
                </a:cubicBezTo>
                <a:cubicBezTo>
                  <a:pt x="5460005" y="2058756"/>
                  <a:pt x="5400971" y="2011982"/>
                  <a:pt x="5269474" y="2029401"/>
                </a:cubicBezTo>
                <a:cubicBezTo>
                  <a:pt x="5137977" y="2046820"/>
                  <a:pt x="4949536" y="1988718"/>
                  <a:pt x="4754674" y="2029401"/>
                </a:cubicBezTo>
                <a:cubicBezTo>
                  <a:pt x="4559812" y="2070084"/>
                  <a:pt x="4555698" y="2021468"/>
                  <a:pt x="4367127" y="2029401"/>
                </a:cubicBezTo>
                <a:cubicBezTo>
                  <a:pt x="4178556" y="2037334"/>
                  <a:pt x="4156961" y="2019387"/>
                  <a:pt x="3979581" y="2029401"/>
                </a:cubicBezTo>
                <a:cubicBezTo>
                  <a:pt x="3802201" y="2039415"/>
                  <a:pt x="3460984" y="2022307"/>
                  <a:pt x="3273899" y="2029401"/>
                </a:cubicBezTo>
                <a:cubicBezTo>
                  <a:pt x="3086814" y="2036495"/>
                  <a:pt x="2762255" y="1961687"/>
                  <a:pt x="2568218" y="2029401"/>
                </a:cubicBezTo>
                <a:cubicBezTo>
                  <a:pt x="2374181" y="2097115"/>
                  <a:pt x="2214998" y="2027980"/>
                  <a:pt x="2117044" y="2029401"/>
                </a:cubicBezTo>
                <a:cubicBezTo>
                  <a:pt x="2019090" y="2030822"/>
                  <a:pt x="1861865" y="2002173"/>
                  <a:pt x="1665871" y="2029401"/>
                </a:cubicBezTo>
                <a:cubicBezTo>
                  <a:pt x="1469877" y="2056629"/>
                  <a:pt x="1366209" y="2006255"/>
                  <a:pt x="1278325" y="2029401"/>
                </a:cubicBezTo>
                <a:cubicBezTo>
                  <a:pt x="1190441" y="2052547"/>
                  <a:pt x="923265" y="1980747"/>
                  <a:pt x="699897" y="2029401"/>
                </a:cubicBezTo>
                <a:cubicBezTo>
                  <a:pt x="476529" y="2078055"/>
                  <a:pt x="250651" y="1956575"/>
                  <a:pt x="0" y="2029401"/>
                </a:cubicBezTo>
                <a:cubicBezTo>
                  <a:pt x="-35916" y="1930189"/>
                  <a:pt x="56104" y="1691016"/>
                  <a:pt x="0" y="1542345"/>
                </a:cubicBezTo>
                <a:cubicBezTo>
                  <a:pt x="-56104" y="1393674"/>
                  <a:pt x="31097" y="1193993"/>
                  <a:pt x="0" y="1014701"/>
                </a:cubicBezTo>
                <a:cubicBezTo>
                  <a:pt x="-31097" y="835409"/>
                  <a:pt x="5801" y="743584"/>
                  <a:pt x="0" y="568232"/>
                </a:cubicBezTo>
                <a:cubicBezTo>
                  <a:pt x="-5801" y="392880"/>
                  <a:pt x="37842" y="226316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084774750"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sk-SK" dirty="0"/>
              <a:t>Mnohobunkový sladkovodný živočích </a:t>
            </a:r>
          </a:p>
          <a:p>
            <a:r>
              <a:rPr lang="sk-SK" dirty="0"/>
              <a:t>Veľkosť 1cm, jednoduchá stavba tela  </a:t>
            </a:r>
          </a:p>
          <a:p>
            <a:r>
              <a:rPr lang="sk-SK" dirty="0"/>
              <a:t>Má vysokú schopnosť </a:t>
            </a:r>
            <a:r>
              <a:rPr lang="sk-SK" b="1" dirty="0"/>
              <a:t>regenerácie</a:t>
            </a:r>
            <a:r>
              <a:rPr lang="sk-SK" dirty="0"/>
              <a:t> </a:t>
            </a:r>
          </a:p>
        </p:txBody>
      </p:sp>
      <p:pic>
        <p:nvPicPr>
          <p:cNvPr id="5124" name="Picture 4" descr="Obrázek - Hydra oligactis (nezmar hnědý) | BioLib.cz">
            <a:extLst>
              <a:ext uri="{FF2B5EF4-FFF2-40B4-BE49-F238E27FC236}">
                <a16:creationId xmlns="" xmlns:a16="http://schemas.microsoft.com/office/drawing/2014/main" id="{94E62956-9605-44CC-9953-53BDB3AA07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855" t="13451" r="20086" b="1433"/>
          <a:stretch/>
        </p:blipFill>
        <p:spPr bwMode="auto">
          <a:xfrm>
            <a:off x="7398327" y="0"/>
            <a:ext cx="4793674" cy="6785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robné vodné živočíchy: Nezmar hnedý">
            <a:extLst>
              <a:ext uri="{FF2B5EF4-FFF2-40B4-BE49-F238E27FC236}">
                <a16:creationId xmlns="" xmlns:a16="http://schemas.microsoft.com/office/drawing/2014/main" id="{68AC244A-0CE5-44BD-B216-36E4B1154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111">
            <a:off x="2823100" y="3581713"/>
            <a:ext cx="2353108" cy="2768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24877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0AF56C9-936C-4818-A165-AF1A9CAA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071"/>
            <a:ext cx="10515600" cy="569367"/>
          </a:xfrm>
        </p:spPr>
        <p:txBody>
          <a:bodyPr>
            <a:normAutofit fontScale="90000"/>
          </a:bodyPr>
          <a:lstStyle/>
          <a:p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Book" panose="02020503050505020204" pitchFamily="18" charset="0"/>
              </a:rPr>
              <a:t>Stavba tela </a:t>
            </a:r>
          </a:p>
        </p:txBody>
      </p:sp>
      <p:pic>
        <p:nvPicPr>
          <p:cNvPr id="1026" name="Picture 2" descr="Labelled diagram of hydra - Brainly.in">
            <a:extLst>
              <a:ext uri="{FF2B5EF4-FFF2-40B4-BE49-F238E27FC236}">
                <a16:creationId xmlns="" xmlns:a16="http://schemas.microsoft.com/office/drawing/2014/main" id="{6A96E4E8-F4AB-4B8F-BF11-2C038F5C6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0"/>
            <a:ext cx="505618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: zaoblené rohy 3">
            <a:extLst>
              <a:ext uri="{FF2B5EF4-FFF2-40B4-BE49-F238E27FC236}">
                <a16:creationId xmlns="" xmlns:a16="http://schemas.microsoft.com/office/drawing/2014/main" id="{D2791E45-0C63-433D-8C66-223D46F0F9DF}"/>
              </a:ext>
            </a:extLst>
          </p:cNvPr>
          <p:cNvSpPr/>
          <p:nvPr/>
        </p:nvSpPr>
        <p:spPr>
          <a:xfrm>
            <a:off x="0" y="809789"/>
            <a:ext cx="3782290" cy="1034554"/>
          </a:xfrm>
          <a:custGeom>
            <a:avLst/>
            <a:gdLst>
              <a:gd name="connsiteX0" fmla="*/ 0 w 3782290"/>
              <a:gd name="connsiteY0" fmla="*/ 172429 h 1034554"/>
              <a:gd name="connsiteX1" fmla="*/ 172429 w 3782290"/>
              <a:gd name="connsiteY1" fmla="*/ 0 h 1034554"/>
              <a:gd name="connsiteX2" fmla="*/ 779709 w 3782290"/>
              <a:gd name="connsiteY2" fmla="*/ 0 h 1034554"/>
              <a:gd name="connsiteX3" fmla="*/ 1386988 w 3782290"/>
              <a:gd name="connsiteY3" fmla="*/ 0 h 1034554"/>
              <a:gd name="connsiteX4" fmla="*/ 1994268 w 3782290"/>
              <a:gd name="connsiteY4" fmla="*/ 0 h 1034554"/>
              <a:gd name="connsiteX5" fmla="*/ 2567173 w 3782290"/>
              <a:gd name="connsiteY5" fmla="*/ 0 h 1034554"/>
              <a:gd name="connsiteX6" fmla="*/ 3609861 w 3782290"/>
              <a:gd name="connsiteY6" fmla="*/ 0 h 1034554"/>
              <a:gd name="connsiteX7" fmla="*/ 3782290 w 3782290"/>
              <a:gd name="connsiteY7" fmla="*/ 172429 h 1034554"/>
              <a:gd name="connsiteX8" fmla="*/ 3782290 w 3782290"/>
              <a:gd name="connsiteY8" fmla="*/ 510380 h 1034554"/>
              <a:gd name="connsiteX9" fmla="*/ 3782290 w 3782290"/>
              <a:gd name="connsiteY9" fmla="*/ 862125 h 1034554"/>
              <a:gd name="connsiteX10" fmla="*/ 3609861 w 3782290"/>
              <a:gd name="connsiteY10" fmla="*/ 1034554 h 1034554"/>
              <a:gd name="connsiteX11" fmla="*/ 3071330 w 3782290"/>
              <a:gd name="connsiteY11" fmla="*/ 1034554 h 1034554"/>
              <a:gd name="connsiteX12" fmla="*/ 2498425 w 3782290"/>
              <a:gd name="connsiteY12" fmla="*/ 1034554 h 1034554"/>
              <a:gd name="connsiteX13" fmla="*/ 1891145 w 3782290"/>
              <a:gd name="connsiteY13" fmla="*/ 1034554 h 1034554"/>
              <a:gd name="connsiteX14" fmla="*/ 1249491 w 3782290"/>
              <a:gd name="connsiteY14" fmla="*/ 1034554 h 1034554"/>
              <a:gd name="connsiteX15" fmla="*/ 779709 w 3782290"/>
              <a:gd name="connsiteY15" fmla="*/ 1034554 h 1034554"/>
              <a:gd name="connsiteX16" fmla="*/ 172429 w 3782290"/>
              <a:gd name="connsiteY16" fmla="*/ 1034554 h 1034554"/>
              <a:gd name="connsiteX17" fmla="*/ 0 w 3782290"/>
              <a:gd name="connsiteY17" fmla="*/ 862125 h 1034554"/>
              <a:gd name="connsiteX18" fmla="*/ 0 w 3782290"/>
              <a:gd name="connsiteY18" fmla="*/ 503483 h 1034554"/>
              <a:gd name="connsiteX19" fmla="*/ 0 w 3782290"/>
              <a:gd name="connsiteY19" fmla="*/ 172429 h 103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82290" h="1034554" fill="none" extrusionOk="0">
                <a:moveTo>
                  <a:pt x="0" y="172429"/>
                </a:moveTo>
                <a:cubicBezTo>
                  <a:pt x="5268" y="97027"/>
                  <a:pt x="54047" y="2455"/>
                  <a:pt x="172429" y="0"/>
                </a:cubicBezTo>
                <a:cubicBezTo>
                  <a:pt x="329515" y="-22172"/>
                  <a:pt x="480456" y="21855"/>
                  <a:pt x="779709" y="0"/>
                </a:cubicBezTo>
                <a:cubicBezTo>
                  <a:pt x="1078962" y="-21855"/>
                  <a:pt x="1118688" y="47998"/>
                  <a:pt x="1386988" y="0"/>
                </a:cubicBezTo>
                <a:cubicBezTo>
                  <a:pt x="1655288" y="-47998"/>
                  <a:pt x="1806114" y="10958"/>
                  <a:pt x="1994268" y="0"/>
                </a:cubicBezTo>
                <a:cubicBezTo>
                  <a:pt x="2182422" y="-10958"/>
                  <a:pt x="2393070" y="55563"/>
                  <a:pt x="2567173" y="0"/>
                </a:cubicBezTo>
                <a:cubicBezTo>
                  <a:pt x="2741277" y="-55563"/>
                  <a:pt x="3235047" y="102511"/>
                  <a:pt x="3609861" y="0"/>
                </a:cubicBezTo>
                <a:cubicBezTo>
                  <a:pt x="3700397" y="-6061"/>
                  <a:pt x="3761194" y="60292"/>
                  <a:pt x="3782290" y="172429"/>
                </a:cubicBezTo>
                <a:cubicBezTo>
                  <a:pt x="3820298" y="271027"/>
                  <a:pt x="3759997" y="421075"/>
                  <a:pt x="3782290" y="510380"/>
                </a:cubicBezTo>
                <a:cubicBezTo>
                  <a:pt x="3804583" y="599685"/>
                  <a:pt x="3751018" y="712401"/>
                  <a:pt x="3782290" y="862125"/>
                </a:cubicBezTo>
                <a:cubicBezTo>
                  <a:pt x="3780772" y="940234"/>
                  <a:pt x="3680345" y="1029742"/>
                  <a:pt x="3609861" y="1034554"/>
                </a:cubicBezTo>
                <a:cubicBezTo>
                  <a:pt x="3367795" y="1064530"/>
                  <a:pt x="3191234" y="991222"/>
                  <a:pt x="3071330" y="1034554"/>
                </a:cubicBezTo>
                <a:cubicBezTo>
                  <a:pt x="2951426" y="1077886"/>
                  <a:pt x="2631392" y="968167"/>
                  <a:pt x="2498425" y="1034554"/>
                </a:cubicBezTo>
                <a:cubicBezTo>
                  <a:pt x="2365458" y="1100941"/>
                  <a:pt x="2043361" y="1026492"/>
                  <a:pt x="1891145" y="1034554"/>
                </a:cubicBezTo>
                <a:cubicBezTo>
                  <a:pt x="1738929" y="1042616"/>
                  <a:pt x="1419511" y="963355"/>
                  <a:pt x="1249491" y="1034554"/>
                </a:cubicBezTo>
                <a:cubicBezTo>
                  <a:pt x="1079471" y="1105753"/>
                  <a:pt x="893519" y="1001202"/>
                  <a:pt x="779709" y="1034554"/>
                </a:cubicBezTo>
                <a:cubicBezTo>
                  <a:pt x="665899" y="1067906"/>
                  <a:pt x="312963" y="972545"/>
                  <a:pt x="172429" y="1034554"/>
                </a:cubicBezTo>
                <a:cubicBezTo>
                  <a:pt x="86077" y="1010004"/>
                  <a:pt x="26744" y="948452"/>
                  <a:pt x="0" y="862125"/>
                </a:cubicBezTo>
                <a:cubicBezTo>
                  <a:pt x="-26939" y="703671"/>
                  <a:pt x="19572" y="680366"/>
                  <a:pt x="0" y="503483"/>
                </a:cubicBezTo>
                <a:cubicBezTo>
                  <a:pt x="-19572" y="326600"/>
                  <a:pt x="15175" y="337804"/>
                  <a:pt x="0" y="172429"/>
                </a:cubicBezTo>
                <a:close/>
              </a:path>
              <a:path w="3782290" h="1034554" stroke="0" extrusionOk="0">
                <a:moveTo>
                  <a:pt x="0" y="172429"/>
                </a:moveTo>
                <a:cubicBezTo>
                  <a:pt x="8197" y="81361"/>
                  <a:pt x="80632" y="16428"/>
                  <a:pt x="172429" y="0"/>
                </a:cubicBezTo>
                <a:cubicBezTo>
                  <a:pt x="331720" y="-10795"/>
                  <a:pt x="598422" y="43407"/>
                  <a:pt x="814083" y="0"/>
                </a:cubicBezTo>
                <a:cubicBezTo>
                  <a:pt x="1029744" y="-43407"/>
                  <a:pt x="1144513" y="24909"/>
                  <a:pt x="1455737" y="0"/>
                </a:cubicBezTo>
                <a:cubicBezTo>
                  <a:pt x="1766961" y="-24909"/>
                  <a:pt x="1795122" y="55050"/>
                  <a:pt x="1925519" y="0"/>
                </a:cubicBezTo>
                <a:cubicBezTo>
                  <a:pt x="2055916" y="-55050"/>
                  <a:pt x="2228513" y="4653"/>
                  <a:pt x="2498425" y="0"/>
                </a:cubicBezTo>
                <a:cubicBezTo>
                  <a:pt x="2768337" y="-4653"/>
                  <a:pt x="2773940" y="56406"/>
                  <a:pt x="3002581" y="0"/>
                </a:cubicBezTo>
                <a:cubicBezTo>
                  <a:pt x="3231222" y="-56406"/>
                  <a:pt x="3315843" y="42607"/>
                  <a:pt x="3609861" y="0"/>
                </a:cubicBezTo>
                <a:cubicBezTo>
                  <a:pt x="3687314" y="11601"/>
                  <a:pt x="3790346" y="80437"/>
                  <a:pt x="3782290" y="172429"/>
                </a:cubicBezTo>
                <a:cubicBezTo>
                  <a:pt x="3819867" y="255561"/>
                  <a:pt x="3779542" y="442855"/>
                  <a:pt x="3782290" y="517277"/>
                </a:cubicBezTo>
                <a:cubicBezTo>
                  <a:pt x="3785038" y="591699"/>
                  <a:pt x="3770226" y="756994"/>
                  <a:pt x="3782290" y="862125"/>
                </a:cubicBezTo>
                <a:cubicBezTo>
                  <a:pt x="3804015" y="955490"/>
                  <a:pt x="3710215" y="1045220"/>
                  <a:pt x="3609861" y="1034554"/>
                </a:cubicBezTo>
                <a:cubicBezTo>
                  <a:pt x="3393866" y="1061424"/>
                  <a:pt x="3205959" y="1025622"/>
                  <a:pt x="3071330" y="1034554"/>
                </a:cubicBezTo>
                <a:cubicBezTo>
                  <a:pt x="2936701" y="1043486"/>
                  <a:pt x="2750778" y="1003958"/>
                  <a:pt x="2601548" y="1034554"/>
                </a:cubicBezTo>
                <a:cubicBezTo>
                  <a:pt x="2452318" y="1065150"/>
                  <a:pt x="2156522" y="992197"/>
                  <a:pt x="1994268" y="1034554"/>
                </a:cubicBezTo>
                <a:cubicBezTo>
                  <a:pt x="1832014" y="1076911"/>
                  <a:pt x="1664537" y="1025640"/>
                  <a:pt x="1524486" y="1034554"/>
                </a:cubicBezTo>
                <a:cubicBezTo>
                  <a:pt x="1384435" y="1043468"/>
                  <a:pt x="1192795" y="996005"/>
                  <a:pt x="1020329" y="1034554"/>
                </a:cubicBezTo>
                <a:cubicBezTo>
                  <a:pt x="847863" y="1073103"/>
                  <a:pt x="589859" y="974236"/>
                  <a:pt x="172429" y="1034554"/>
                </a:cubicBezTo>
                <a:cubicBezTo>
                  <a:pt x="80706" y="1035623"/>
                  <a:pt x="-4564" y="958813"/>
                  <a:pt x="0" y="862125"/>
                </a:cubicBezTo>
                <a:cubicBezTo>
                  <a:pt x="-39126" y="783196"/>
                  <a:pt x="33917" y="622892"/>
                  <a:pt x="0" y="531071"/>
                </a:cubicBezTo>
                <a:cubicBezTo>
                  <a:pt x="-33917" y="439250"/>
                  <a:pt x="18187" y="330476"/>
                  <a:pt x="0" y="172429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406900898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>
                <a:solidFill>
                  <a:schemeClr val="tx1"/>
                </a:solidFill>
              </a:rPr>
              <a:t>4-6 ramien s pŕhlivými bunkami – slúžia na chytanie potravy </a:t>
            </a:r>
          </a:p>
        </p:txBody>
      </p:sp>
      <p:sp>
        <p:nvSpPr>
          <p:cNvPr id="5" name="Obdĺžnik: zaoblené rohy 4">
            <a:extLst>
              <a:ext uri="{FF2B5EF4-FFF2-40B4-BE49-F238E27FC236}">
                <a16:creationId xmlns="" xmlns:a16="http://schemas.microsoft.com/office/drawing/2014/main" id="{3424C975-24DA-4F5D-92BB-C571ED036CAE}"/>
              </a:ext>
            </a:extLst>
          </p:cNvPr>
          <p:cNvSpPr/>
          <p:nvPr/>
        </p:nvSpPr>
        <p:spPr>
          <a:xfrm>
            <a:off x="1616654" y="2342902"/>
            <a:ext cx="3244994" cy="775710"/>
          </a:xfrm>
          <a:custGeom>
            <a:avLst/>
            <a:gdLst>
              <a:gd name="connsiteX0" fmla="*/ 0 w 3244994"/>
              <a:gd name="connsiteY0" fmla="*/ 129288 h 775710"/>
              <a:gd name="connsiteX1" fmla="*/ 129288 w 3244994"/>
              <a:gd name="connsiteY1" fmla="*/ 0 h 775710"/>
              <a:gd name="connsiteX2" fmla="*/ 756436 w 3244994"/>
              <a:gd name="connsiteY2" fmla="*/ 0 h 775710"/>
              <a:gd name="connsiteX3" fmla="*/ 1413448 w 3244994"/>
              <a:gd name="connsiteY3" fmla="*/ 0 h 775710"/>
              <a:gd name="connsiteX4" fmla="*/ 2040596 w 3244994"/>
              <a:gd name="connsiteY4" fmla="*/ 0 h 775710"/>
              <a:gd name="connsiteX5" fmla="*/ 3115706 w 3244994"/>
              <a:gd name="connsiteY5" fmla="*/ 0 h 775710"/>
              <a:gd name="connsiteX6" fmla="*/ 3244994 w 3244994"/>
              <a:gd name="connsiteY6" fmla="*/ 129288 h 775710"/>
              <a:gd name="connsiteX7" fmla="*/ 3244994 w 3244994"/>
              <a:gd name="connsiteY7" fmla="*/ 646422 h 775710"/>
              <a:gd name="connsiteX8" fmla="*/ 3115706 w 3244994"/>
              <a:gd name="connsiteY8" fmla="*/ 775710 h 775710"/>
              <a:gd name="connsiteX9" fmla="*/ 2608015 w 3244994"/>
              <a:gd name="connsiteY9" fmla="*/ 775710 h 775710"/>
              <a:gd name="connsiteX10" fmla="*/ 2070460 w 3244994"/>
              <a:gd name="connsiteY10" fmla="*/ 775710 h 775710"/>
              <a:gd name="connsiteX11" fmla="*/ 1503040 w 3244994"/>
              <a:gd name="connsiteY11" fmla="*/ 775710 h 775710"/>
              <a:gd name="connsiteX12" fmla="*/ 935621 w 3244994"/>
              <a:gd name="connsiteY12" fmla="*/ 775710 h 775710"/>
              <a:gd name="connsiteX13" fmla="*/ 129288 w 3244994"/>
              <a:gd name="connsiteY13" fmla="*/ 775710 h 775710"/>
              <a:gd name="connsiteX14" fmla="*/ 0 w 3244994"/>
              <a:gd name="connsiteY14" fmla="*/ 646422 h 775710"/>
              <a:gd name="connsiteX15" fmla="*/ 0 w 3244994"/>
              <a:gd name="connsiteY15" fmla="*/ 129288 h 77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44994" h="775710" fill="none" extrusionOk="0">
                <a:moveTo>
                  <a:pt x="0" y="129288"/>
                </a:moveTo>
                <a:cubicBezTo>
                  <a:pt x="3442" y="53507"/>
                  <a:pt x="63274" y="-12975"/>
                  <a:pt x="129288" y="0"/>
                </a:cubicBezTo>
                <a:cubicBezTo>
                  <a:pt x="429576" y="-22741"/>
                  <a:pt x="630860" y="40437"/>
                  <a:pt x="756436" y="0"/>
                </a:cubicBezTo>
                <a:cubicBezTo>
                  <a:pt x="882012" y="-40437"/>
                  <a:pt x="1241635" y="39365"/>
                  <a:pt x="1413448" y="0"/>
                </a:cubicBezTo>
                <a:cubicBezTo>
                  <a:pt x="1585261" y="-39365"/>
                  <a:pt x="1904357" y="60102"/>
                  <a:pt x="2040596" y="0"/>
                </a:cubicBezTo>
                <a:cubicBezTo>
                  <a:pt x="2176835" y="-60102"/>
                  <a:pt x="2670726" y="70694"/>
                  <a:pt x="3115706" y="0"/>
                </a:cubicBezTo>
                <a:cubicBezTo>
                  <a:pt x="3192355" y="-8414"/>
                  <a:pt x="3244904" y="54201"/>
                  <a:pt x="3244994" y="129288"/>
                </a:cubicBezTo>
                <a:cubicBezTo>
                  <a:pt x="3278024" y="366600"/>
                  <a:pt x="3186415" y="527042"/>
                  <a:pt x="3244994" y="646422"/>
                </a:cubicBezTo>
                <a:cubicBezTo>
                  <a:pt x="3248491" y="701916"/>
                  <a:pt x="3198043" y="786877"/>
                  <a:pt x="3115706" y="775710"/>
                </a:cubicBezTo>
                <a:cubicBezTo>
                  <a:pt x="2957910" y="813319"/>
                  <a:pt x="2854787" y="748859"/>
                  <a:pt x="2608015" y="775710"/>
                </a:cubicBezTo>
                <a:cubicBezTo>
                  <a:pt x="2361243" y="802561"/>
                  <a:pt x="2186194" y="750196"/>
                  <a:pt x="2070460" y="775710"/>
                </a:cubicBezTo>
                <a:cubicBezTo>
                  <a:pt x="1954727" y="801224"/>
                  <a:pt x="1714253" y="764407"/>
                  <a:pt x="1503040" y="775710"/>
                </a:cubicBezTo>
                <a:cubicBezTo>
                  <a:pt x="1291827" y="787013"/>
                  <a:pt x="1188654" y="729123"/>
                  <a:pt x="935621" y="775710"/>
                </a:cubicBezTo>
                <a:cubicBezTo>
                  <a:pt x="682588" y="822297"/>
                  <a:pt x="391982" y="713973"/>
                  <a:pt x="129288" y="775710"/>
                </a:cubicBezTo>
                <a:cubicBezTo>
                  <a:pt x="55393" y="781711"/>
                  <a:pt x="-3367" y="712430"/>
                  <a:pt x="0" y="646422"/>
                </a:cubicBezTo>
                <a:cubicBezTo>
                  <a:pt x="-38208" y="485370"/>
                  <a:pt x="11023" y="278775"/>
                  <a:pt x="0" y="129288"/>
                </a:cubicBezTo>
                <a:close/>
              </a:path>
              <a:path w="3244994" h="775710" stroke="0" extrusionOk="0">
                <a:moveTo>
                  <a:pt x="0" y="129288"/>
                </a:moveTo>
                <a:cubicBezTo>
                  <a:pt x="-5398" y="60452"/>
                  <a:pt x="60026" y="13704"/>
                  <a:pt x="129288" y="0"/>
                </a:cubicBezTo>
                <a:cubicBezTo>
                  <a:pt x="318573" y="-60356"/>
                  <a:pt x="615019" y="69648"/>
                  <a:pt x="786300" y="0"/>
                </a:cubicBezTo>
                <a:cubicBezTo>
                  <a:pt x="957581" y="-69648"/>
                  <a:pt x="1214223" y="25796"/>
                  <a:pt x="1323855" y="0"/>
                </a:cubicBezTo>
                <a:cubicBezTo>
                  <a:pt x="1433487" y="-25796"/>
                  <a:pt x="1695003" y="39001"/>
                  <a:pt x="1831546" y="0"/>
                </a:cubicBezTo>
                <a:cubicBezTo>
                  <a:pt x="1968089" y="-39001"/>
                  <a:pt x="2133296" y="49843"/>
                  <a:pt x="2369102" y="0"/>
                </a:cubicBezTo>
                <a:cubicBezTo>
                  <a:pt x="2604908" y="-49843"/>
                  <a:pt x="2773823" y="41105"/>
                  <a:pt x="3115706" y="0"/>
                </a:cubicBezTo>
                <a:cubicBezTo>
                  <a:pt x="3200919" y="-12042"/>
                  <a:pt x="3232951" y="61548"/>
                  <a:pt x="3244994" y="129288"/>
                </a:cubicBezTo>
                <a:cubicBezTo>
                  <a:pt x="3245410" y="287152"/>
                  <a:pt x="3231809" y="514295"/>
                  <a:pt x="3244994" y="646422"/>
                </a:cubicBezTo>
                <a:cubicBezTo>
                  <a:pt x="3238950" y="728727"/>
                  <a:pt x="3206990" y="782277"/>
                  <a:pt x="3115706" y="775710"/>
                </a:cubicBezTo>
                <a:cubicBezTo>
                  <a:pt x="2920526" y="803078"/>
                  <a:pt x="2848530" y="726015"/>
                  <a:pt x="2608015" y="775710"/>
                </a:cubicBezTo>
                <a:cubicBezTo>
                  <a:pt x="2367500" y="825405"/>
                  <a:pt x="2229131" y="708526"/>
                  <a:pt x="1951003" y="775710"/>
                </a:cubicBezTo>
                <a:cubicBezTo>
                  <a:pt x="1672875" y="842894"/>
                  <a:pt x="1531941" y="720734"/>
                  <a:pt x="1383584" y="775710"/>
                </a:cubicBezTo>
                <a:cubicBezTo>
                  <a:pt x="1235227" y="830686"/>
                  <a:pt x="902625" y="723694"/>
                  <a:pt x="726572" y="775710"/>
                </a:cubicBezTo>
                <a:cubicBezTo>
                  <a:pt x="550519" y="827726"/>
                  <a:pt x="250427" y="770609"/>
                  <a:pt x="129288" y="775710"/>
                </a:cubicBezTo>
                <a:cubicBezTo>
                  <a:pt x="70404" y="778772"/>
                  <a:pt x="-15888" y="728202"/>
                  <a:pt x="0" y="646422"/>
                </a:cubicBezTo>
                <a:cubicBezTo>
                  <a:pt x="-19301" y="514186"/>
                  <a:pt x="39919" y="278561"/>
                  <a:pt x="0" y="129288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06261825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>
                <a:solidFill>
                  <a:schemeClr val="tx1"/>
                </a:solidFill>
              </a:rPr>
              <a:t>Ústny otvor</a:t>
            </a:r>
          </a:p>
        </p:txBody>
      </p:sp>
      <p:sp>
        <p:nvSpPr>
          <p:cNvPr id="6" name="Obdĺžnik: zaoblené rohy 5">
            <a:extLst>
              <a:ext uri="{FF2B5EF4-FFF2-40B4-BE49-F238E27FC236}">
                <a16:creationId xmlns="" xmlns:a16="http://schemas.microsoft.com/office/drawing/2014/main" id="{08226EDD-A45D-4F45-9FFB-EC40C5457C85}"/>
              </a:ext>
            </a:extLst>
          </p:cNvPr>
          <p:cNvSpPr/>
          <p:nvPr/>
        </p:nvSpPr>
        <p:spPr>
          <a:xfrm>
            <a:off x="2015404" y="3439089"/>
            <a:ext cx="3103418" cy="775710"/>
          </a:xfrm>
          <a:custGeom>
            <a:avLst/>
            <a:gdLst>
              <a:gd name="connsiteX0" fmla="*/ 0 w 3103418"/>
              <a:gd name="connsiteY0" fmla="*/ 129288 h 775710"/>
              <a:gd name="connsiteX1" fmla="*/ 129288 w 3103418"/>
              <a:gd name="connsiteY1" fmla="*/ 0 h 775710"/>
              <a:gd name="connsiteX2" fmla="*/ 641360 w 3103418"/>
              <a:gd name="connsiteY2" fmla="*/ 0 h 775710"/>
              <a:gd name="connsiteX3" fmla="*/ 1181880 w 3103418"/>
              <a:gd name="connsiteY3" fmla="*/ 0 h 775710"/>
              <a:gd name="connsiteX4" fmla="*/ 1693951 w 3103418"/>
              <a:gd name="connsiteY4" fmla="*/ 0 h 775710"/>
              <a:gd name="connsiteX5" fmla="*/ 2234471 w 3103418"/>
              <a:gd name="connsiteY5" fmla="*/ 0 h 775710"/>
              <a:gd name="connsiteX6" fmla="*/ 2974130 w 3103418"/>
              <a:gd name="connsiteY6" fmla="*/ 0 h 775710"/>
              <a:gd name="connsiteX7" fmla="*/ 3103418 w 3103418"/>
              <a:gd name="connsiteY7" fmla="*/ 129288 h 775710"/>
              <a:gd name="connsiteX8" fmla="*/ 3103418 w 3103418"/>
              <a:gd name="connsiteY8" fmla="*/ 646422 h 775710"/>
              <a:gd name="connsiteX9" fmla="*/ 2974130 w 3103418"/>
              <a:gd name="connsiteY9" fmla="*/ 775710 h 775710"/>
              <a:gd name="connsiteX10" fmla="*/ 2348265 w 3103418"/>
              <a:gd name="connsiteY10" fmla="*/ 775710 h 775710"/>
              <a:gd name="connsiteX11" fmla="*/ 1807745 w 3103418"/>
              <a:gd name="connsiteY11" fmla="*/ 775710 h 775710"/>
              <a:gd name="connsiteX12" fmla="*/ 1295673 w 3103418"/>
              <a:gd name="connsiteY12" fmla="*/ 775710 h 775710"/>
              <a:gd name="connsiteX13" fmla="*/ 698256 w 3103418"/>
              <a:gd name="connsiteY13" fmla="*/ 775710 h 775710"/>
              <a:gd name="connsiteX14" fmla="*/ 129288 w 3103418"/>
              <a:gd name="connsiteY14" fmla="*/ 775710 h 775710"/>
              <a:gd name="connsiteX15" fmla="*/ 0 w 3103418"/>
              <a:gd name="connsiteY15" fmla="*/ 646422 h 775710"/>
              <a:gd name="connsiteX16" fmla="*/ 0 w 3103418"/>
              <a:gd name="connsiteY16" fmla="*/ 129288 h 77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03418" h="775710" fill="none" extrusionOk="0">
                <a:moveTo>
                  <a:pt x="0" y="129288"/>
                </a:moveTo>
                <a:cubicBezTo>
                  <a:pt x="20968" y="55079"/>
                  <a:pt x="57321" y="11206"/>
                  <a:pt x="129288" y="0"/>
                </a:cubicBezTo>
                <a:cubicBezTo>
                  <a:pt x="381131" y="-13723"/>
                  <a:pt x="532545" y="4727"/>
                  <a:pt x="641360" y="0"/>
                </a:cubicBezTo>
                <a:cubicBezTo>
                  <a:pt x="750175" y="-4727"/>
                  <a:pt x="976015" y="19803"/>
                  <a:pt x="1181880" y="0"/>
                </a:cubicBezTo>
                <a:cubicBezTo>
                  <a:pt x="1387745" y="-19803"/>
                  <a:pt x="1532572" y="38758"/>
                  <a:pt x="1693951" y="0"/>
                </a:cubicBezTo>
                <a:cubicBezTo>
                  <a:pt x="1855330" y="-38758"/>
                  <a:pt x="1971248" y="61213"/>
                  <a:pt x="2234471" y="0"/>
                </a:cubicBezTo>
                <a:cubicBezTo>
                  <a:pt x="2497694" y="-61213"/>
                  <a:pt x="2632431" y="28414"/>
                  <a:pt x="2974130" y="0"/>
                </a:cubicBezTo>
                <a:cubicBezTo>
                  <a:pt x="3056530" y="-1576"/>
                  <a:pt x="3098940" y="56436"/>
                  <a:pt x="3103418" y="129288"/>
                </a:cubicBezTo>
                <a:cubicBezTo>
                  <a:pt x="3143522" y="244689"/>
                  <a:pt x="3077997" y="475991"/>
                  <a:pt x="3103418" y="646422"/>
                </a:cubicBezTo>
                <a:cubicBezTo>
                  <a:pt x="3102115" y="708378"/>
                  <a:pt x="3034203" y="779583"/>
                  <a:pt x="2974130" y="775710"/>
                </a:cubicBezTo>
                <a:cubicBezTo>
                  <a:pt x="2773105" y="809645"/>
                  <a:pt x="2636489" y="741216"/>
                  <a:pt x="2348265" y="775710"/>
                </a:cubicBezTo>
                <a:cubicBezTo>
                  <a:pt x="2060042" y="810204"/>
                  <a:pt x="2009053" y="732563"/>
                  <a:pt x="1807745" y="775710"/>
                </a:cubicBezTo>
                <a:cubicBezTo>
                  <a:pt x="1606437" y="818857"/>
                  <a:pt x="1450371" y="715109"/>
                  <a:pt x="1295673" y="775710"/>
                </a:cubicBezTo>
                <a:cubicBezTo>
                  <a:pt x="1140975" y="836311"/>
                  <a:pt x="824319" y="735160"/>
                  <a:pt x="698256" y="775710"/>
                </a:cubicBezTo>
                <a:cubicBezTo>
                  <a:pt x="572193" y="816260"/>
                  <a:pt x="366366" y="744934"/>
                  <a:pt x="129288" y="775710"/>
                </a:cubicBezTo>
                <a:cubicBezTo>
                  <a:pt x="57635" y="772584"/>
                  <a:pt x="-1312" y="714295"/>
                  <a:pt x="0" y="646422"/>
                </a:cubicBezTo>
                <a:cubicBezTo>
                  <a:pt x="-36611" y="443506"/>
                  <a:pt x="22637" y="296746"/>
                  <a:pt x="0" y="129288"/>
                </a:cubicBezTo>
                <a:close/>
              </a:path>
              <a:path w="3103418" h="775710" stroke="0" extrusionOk="0">
                <a:moveTo>
                  <a:pt x="0" y="129288"/>
                </a:moveTo>
                <a:cubicBezTo>
                  <a:pt x="11848" y="57930"/>
                  <a:pt x="47815" y="-7792"/>
                  <a:pt x="129288" y="0"/>
                </a:cubicBezTo>
                <a:cubicBezTo>
                  <a:pt x="298422" y="-24983"/>
                  <a:pt x="486660" y="56807"/>
                  <a:pt x="755153" y="0"/>
                </a:cubicBezTo>
                <a:cubicBezTo>
                  <a:pt x="1023646" y="-56807"/>
                  <a:pt x="1075487" y="58822"/>
                  <a:pt x="1324122" y="0"/>
                </a:cubicBezTo>
                <a:cubicBezTo>
                  <a:pt x="1572757" y="-58822"/>
                  <a:pt x="1627617" y="39307"/>
                  <a:pt x="1807745" y="0"/>
                </a:cubicBezTo>
                <a:cubicBezTo>
                  <a:pt x="1987873" y="-39307"/>
                  <a:pt x="2113429" y="23972"/>
                  <a:pt x="2348265" y="0"/>
                </a:cubicBezTo>
                <a:cubicBezTo>
                  <a:pt x="2583101" y="-23972"/>
                  <a:pt x="2835978" y="49020"/>
                  <a:pt x="2974130" y="0"/>
                </a:cubicBezTo>
                <a:cubicBezTo>
                  <a:pt x="3056233" y="-9088"/>
                  <a:pt x="3103629" y="77148"/>
                  <a:pt x="3103418" y="129288"/>
                </a:cubicBezTo>
                <a:cubicBezTo>
                  <a:pt x="3146418" y="306557"/>
                  <a:pt x="3041655" y="404631"/>
                  <a:pt x="3103418" y="646422"/>
                </a:cubicBezTo>
                <a:cubicBezTo>
                  <a:pt x="3116996" y="705467"/>
                  <a:pt x="3044068" y="775228"/>
                  <a:pt x="2974130" y="775710"/>
                </a:cubicBezTo>
                <a:cubicBezTo>
                  <a:pt x="2664071" y="837104"/>
                  <a:pt x="2481514" y="705464"/>
                  <a:pt x="2348265" y="775710"/>
                </a:cubicBezTo>
                <a:cubicBezTo>
                  <a:pt x="2215016" y="845956"/>
                  <a:pt x="2001287" y="732581"/>
                  <a:pt x="1750848" y="775710"/>
                </a:cubicBezTo>
                <a:cubicBezTo>
                  <a:pt x="1500409" y="818839"/>
                  <a:pt x="1396168" y="735027"/>
                  <a:pt x="1210328" y="775710"/>
                </a:cubicBezTo>
                <a:cubicBezTo>
                  <a:pt x="1024488" y="816393"/>
                  <a:pt x="962154" y="732209"/>
                  <a:pt x="726705" y="775710"/>
                </a:cubicBezTo>
                <a:cubicBezTo>
                  <a:pt x="491256" y="819211"/>
                  <a:pt x="416515" y="727078"/>
                  <a:pt x="129288" y="775710"/>
                </a:cubicBezTo>
                <a:cubicBezTo>
                  <a:pt x="59987" y="775385"/>
                  <a:pt x="3444" y="725122"/>
                  <a:pt x="0" y="646422"/>
                </a:cubicBezTo>
                <a:cubicBezTo>
                  <a:pt x="-52403" y="455529"/>
                  <a:pt x="10106" y="340530"/>
                  <a:pt x="0" y="129288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41254471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>
                <a:solidFill>
                  <a:schemeClr val="tx1"/>
                </a:solidFill>
              </a:rPr>
              <a:t>Tráviaca dutina </a:t>
            </a:r>
          </a:p>
        </p:txBody>
      </p:sp>
      <p:sp>
        <p:nvSpPr>
          <p:cNvPr id="8" name="Obdĺžnik: zaoblené rohy 7">
            <a:extLst>
              <a:ext uri="{FF2B5EF4-FFF2-40B4-BE49-F238E27FC236}">
                <a16:creationId xmlns="" xmlns:a16="http://schemas.microsoft.com/office/drawing/2014/main" id="{A5605848-E57F-40E2-8CD8-12E31D468B1B}"/>
              </a:ext>
            </a:extLst>
          </p:cNvPr>
          <p:cNvSpPr/>
          <p:nvPr/>
        </p:nvSpPr>
        <p:spPr>
          <a:xfrm>
            <a:off x="1152308" y="4964786"/>
            <a:ext cx="3396386" cy="775710"/>
          </a:xfrm>
          <a:custGeom>
            <a:avLst/>
            <a:gdLst>
              <a:gd name="connsiteX0" fmla="*/ 0 w 3396386"/>
              <a:gd name="connsiteY0" fmla="*/ 129288 h 775710"/>
              <a:gd name="connsiteX1" fmla="*/ 129288 w 3396386"/>
              <a:gd name="connsiteY1" fmla="*/ 0 h 775710"/>
              <a:gd name="connsiteX2" fmla="*/ 715013 w 3396386"/>
              <a:gd name="connsiteY2" fmla="*/ 0 h 775710"/>
              <a:gd name="connsiteX3" fmla="*/ 1300737 w 3396386"/>
              <a:gd name="connsiteY3" fmla="*/ 0 h 775710"/>
              <a:gd name="connsiteX4" fmla="*/ 1886462 w 3396386"/>
              <a:gd name="connsiteY4" fmla="*/ 0 h 775710"/>
              <a:gd name="connsiteX5" fmla="*/ 2315296 w 3396386"/>
              <a:gd name="connsiteY5" fmla="*/ 0 h 775710"/>
              <a:gd name="connsiteX6" fmla="*/ 2806886 w 3396386"/>
              <a:gd name="connsiteY6" fmla="*/ 0 h 775710"/>
              <a:gd name="connsiteX7" fmla="*/ 3267098 w 3396386"/>
              <a:gd name="connsiteY7" fmla="*/ 0 h 775710"/>
              <a:gd name="connsiteX8" fmla="*/ 3396386 w 3396386"/>
              <a:gd name="connsiteY8" fmla="*/ 129288 h 775710"/>
              <a:gd name="connsiteX9" fmla="*/ 3396386 w 3396386"/>
              <a:gd name="connsiteY9" fmla="*/ 646422 h 775710"/>
              <a:gd name="connsiteX10" fmla="*/ 3267098 w 3396386"/>
              <a:gd name="connsiteY10" fmla="*/ 775710 h 775710"/>
              <a:gd name="connsiteX11" fmla="*/ 2681373 w 3396386"/>
              <a:gd name="connsiteY11" fmla="*/ 775710 h 775710"/>
              <a:gd name="connsiteX12" fmla="*/ 2158405 w 3396386"/>
              <a:gd name="connsiteY12" fmla="*/ 775710 h 775710"/>
              <a:gd name="connsiteX13" fmla="*/ 1729571 w 3396386"/>
              <a:gd name="connsiteY13" fmla="*/ 775710 h 775710"/>
              <a:gd name="connsiteX14" fmla="*/ 1206603 w 3396386"/>
              <a:gd name="connsiteY14" fmla="*/ 775710 h 775710"/>
              <a:gd name="connsiteX15" fmla="*/ 746391 w 3396386"/>
              <a:gd name="connsiteY15" fmla="*/ 775710 h 775710"/>
              <a:gd name="connsiteX16" fmla="*/ 129288 w 3396386"/>
              <a:gd name="connsiteY16" fmla="*/ 775710 h 775710"/>
              <a:gd name="connsiteX17" fmla="*/ 0 w 3396386"/>
              <a:gd name="connsiteY17" fmla="*/ 646422 h 775710"/>
              <a:gd name="connsiteX18" fmla="*/ 0 w 3396386"/>
              <a:gd name="connsiteY18" fmla="*/ 129288 h 77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96386" h="775710" fill="none" extrusionOk="0">
                <a:moveTo>
                  <a:pt x="0" y="129288"/>
                </a:moveTo>
                <a:cubicBezTo>
                  <a:pt x="-4586" y="46746"/>
                  <a:pt x="60701" y="-1196"/>
                  <a:pt x="129288" y="0"/>
                </a:cubicBezTo>
                <a:cubicBezTo>
                  <a:pt x="253830" y="-16131"/>
                  <a:pt x="437537" y="62096"/>
                  <a:pt x="715013" y="0"/>
                </a:cubicBezTo>
                <a:cubicBezTo>
                  <a:pt x="992490" y="-62096"/>
                  <a:pt x="1113324" y="63276"/>
                  <a:pt x="1300737" y="0"/>
                </a:cubicBezTo>
                <a:cubicBezTo>
                  <a:pt x="1488150" y="-63276"/>
                  <a:pt x="1765483" y="34255"/>
                  <a:pt x="1886462" y="0"/>
                </a:cubicBezTo>
                <a:cubicBezTo>
                  <a:pt x="2007442" y="-34255"/>
                  <a:pt x="2159040" y="24518"/>
                  <a:pt x="2315296" y="0"/>
                </a:cubicBezTo>
                <a:cubicBezTo>
                  <a:pt x="2471552" y="-24518"/>
                  <a:pt x="2567376" y="50704"/>
                  <a:pt x="2806886" y="0"/>
                </a:cubicBezTo>
                <a:cubicBezTo>
                  <a:pt x="3046396" y="-50704"/>
                  <a:pt x="3135283" y="9929"/>
                  <a:pt x="3267098" y="0"/>
                </a:cubicBezTo>
                <a:cubicBezTo>
                  <a:pt x="3347346" y="-9845"/>
                  <a:pt x="3384794" y="69769"/>
                  <a:pt x="3396386" y="129288"/>
                </a:cubicBezTo>
                <a:cubicBezTo>
                  <a:pt x="3447266" y="344905"/>
                  <a:pt x="3363386" y="526923"/>
                  <a:pt x="3396386" y="646422"/>
                </a:cubicBezTo>
                <a:cubicBezTo>
                  <a:pt x="3391300" y="708508"/>
                  <a:pt x="3348055" y="775521"/>
                  <a:pt x="3267098" y="775710"/>
                </a:cubicBezTo>
                <a:cubicBezTo>
                  <a:pt x="3082998" y="828863"/>
                  <a:pt x="2849358" y="731122"/>
                  <a:pt x="2681373" y="775710"/>
                </a:cubicBezTo>
                <a:cubicBezTo>
                  <a:pt x="2513389" y="820298"/>
                  <a:pt x="2348547" y="761238"/>
                  <a:pt x="2158405" y="775710"/>
                </a:cubicBezTo>
                <a:cubicBezTo>
                  <a:pt x="1968263" y="790182"/>
                  <a:pt x="1870478" y="728458"/>
                  <a:pt x="1729571" y="775710"/>
                </a:cubicBezTo>
                <a:cubicBezTo>
                  <a:pt x="1588664" y="822962"/>
                  <a:pt x="1354970" y="732380"/>
                  <a:pt x="1206603" y="775710"/>
                </a:cubicBezTo>
                <a:cubicBezTo>
                  <a:pt x="1058236" y="819040"/>
                  <a:pt x="956525" y="750734"/>
                  <a:pt x="746391" y="775710"/>
                </a:cubicBezTo>
                <a:cubicBezTo>
                  <a:pt x="536257" y="800686"/>
                  <a:pt x="431776" y="707806"/>
                  <a:pt x="129288" y="775710"/>
                </a:cubicBezTo>
                <a:cubicBezTo>
                  <a:pt x="50026" y="790850"/>
                  <a:pt x="859" y="719137"/>
                  <a:pt x="0" y="646422"/>
                </a:cubicBezTo>
                <a:cubicBezTo>
                  <a:pt x="-44541" y="395225"/>
                  <a:pt x="25367" y="347982"/>
                  <a:pt x="0" y="129288"/>
                </a:cubicBezTo>
                <a:close/>
              </a:path>
              <a:path w="3396386" h="775710" stroke="0" extrusionOk="0">
                <a:moveTo>
                  <a:pt x="0" y="129288"/>
                </a:moveTo>
                <a:cubicBezTo>
                  <a:pt x="1662" y="56989"/>
                  <a:pt x="68396" y="18344"/>
                  <a:pt x="129288" y="0"/>
                </a:cubicBezTo>
                <a:cubicBezTo>
                  <a:pt x="360653" y="-55114"/>
                  <a:pt x="469218" y="53238"/>
                  <a:pt x="652256" y="0"/>
                </a:cubicBezTo>
                <a:cubicBezTo>
                  <a:pt x="835294" y="-53238"/>
                  <a:pt x="1040676" y="59730"/>
                  <a:pt x="1237981" y="0"/>
                </a:cubicBezTo>
                <a:cubicBezTo>
                  <a:pt x="1435287" y="-59730"/>
                  <a:pt x="1515201" y="7794"/>
                  <a:pt x="1760949" y="0"/>
                </a:cubicBezTo>
                <a:cubicBezTo>
                  <a:pt x="2006697" y="-7794"/>
                  <a:pt x="2090834" y="34816"/>
                  <a:pt x="2189783" y="0"/>
                </a:cubicBezTo>
                <a:cubicBezTo>
                  <a:pt x="2288732" y="-34816"/>
                  <a:pt x="2441013" y="2184"/>
                  <a:pt x="2681373" y="0"/>
                </a:cubicBezTo>
                <a:cubicBezTo>
                  <a:pt x="2921733" y="-2184"/>
                  <a:pt x="3044958" y="24334"/>
                  <a:pt x="3267098" y="0"/>
                </a:cubicBezTo>
                <a:cubicBezTo>
                  <a:pt x="3351652" y="10624"/>
                  <a:pt x="3413006" y="66633"/>
                  <a:pt x="3396386" y="129288"/>
                </a:cubicBezTo>
                <a:cubicBezTo>
                  <a:pt x="3400003" y="324028"/>
                  <a:pt x="3377813" y="412955"/>
                  <a:pt x="3396386" y="646422"/>
                </a:cubicBezTo>
                <a:cubicBezTo>
                  <a:pt x="3394502" y="717479"/>
                  <a:pt x="3334680" y="767246"/>
                  <a:pt x="3267098" y="775710"/>
                </a:cubicBezTo>
                <a:cubicBezTo>
                  <a:pt x="3038175" y="797142"/>
                  <a:pt x="2979488" y="755987"/>
                  <a:pt x="2744130" y="775710"/>
                </a:cubicBezTo>
                <a:cubicBezTo>
                  <a:pt x="2508772" y="795433"/>
                  <a:pt x="2441749" y="735736"/>
                  <a:pt x="2315296" y="775710"/>
                </a:cubicBezTo>
                <a:cubicBezTo>
                  <a:pt x="2188843" y="815684"/>
                  <a:pt x="1976991" y="727344"/>
                  <a:pt x="1886462" y="775710"/>
                </a:cubicBezTo>
                <a:cubicBezTo>
                  <a:pt x="1795933" y="824076"/>
                  <a:pt x="1557708" y="717865"/>
                  <a:pt x="1300737" y="775710"/>
                </a:cubicBezTo>
                <a:cubicBezTo>
                  <a:pt x="1043767" y="833555"/>
                  <a:pt x="991665" y="737120"/>
                  <a:pt x="840525" y="775710"/>
                </a:cubicBezTo>
                <a:cubicBezTo>
                  <a:pt x="689385" y="814300"/>
                  <a:pt x="367992" y="714749"/>
                  <a:pt x="129288" y="775710"/>
                </a:cubicBezTo>
                <a:cubicBezTo>
                  <a:pt x="52414" y="786155"/>
                  <a:pt x="-3024" y="711479"/>
                  <a:pt x="0" y="646422"/>
                </a:cubicBezTo>
                <a:cubicBezTo>
                  <a:pt x="-2622" y="530146"/>
                  <a:pt x="16356" y="372380"/>
                  <a:pt x="0" y="129288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70703500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>
                <a:solidFill>
                  <a:schemeClr val="tx1"/>
                </a:solidFill>
              </a:rPr>
              <a:t>Nožný disk – prichytáva sa ním na povrch  </a:t>
            </a:r>
          </a:p>
        </p:txBody>
      </p:sp>
      <p:sp>
        <p:nvSpPr>
          <p:cNvPr id="9" name="Obdĺžnik: zaoblené rohy 8">
            <a:extLst>
              <a:ext uri="{FF2B5EF4-FFF2-40B4-BE49-F238E27FC236}">
                <a16:creationId xmlns="" xmlns:a16="http://schemas.microsoft.com/office/drawing/2014/main" id="{FCC252A1-2464-46A6-9617-492FC193DC6E}"/>
              </a:ext>
            </a:extLst>
          </p:cNvPr>
          <p:cNvSpPr/>
          <p:nvPr/>
        </p:nvSpPr>
        <p:spPr>
          <a:xfrm>
            <a:off x="8267701" y="1013427"/>
            <a:ext cx="3782290" cy="11565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>
                <a:solidFill>
                  <a:schemeClr val="tx1"/>
                </a:solidFill>
              </a:rPr>
              <a:t>Dve vrstvy buniek</a:t>
            </a:r>
          </a:p>
          <a:p>
            <a:pPr algn="ctr"/>
            <a:r>
              <a:rPr lang="sk-SK" sz="2000" dirty="0">
                <a:solidFill>
                  <a:schemeClr val="tx1"/>
                </a:solidFill>
              </a:rPr>
              <a:t>Vonkajšia – kryje a chráni</a:t>
            </a:r>
          </a:p>
          <a:p>
            <a:pPr algn="ctr"/>
            <a:r>
              <a:rPr lang="sk-SK" sz="2000" dirty="0">
                <a:solidFill>
                  <a:schemeClr val="tx1"/>
                </a:solidFill>
              </a:rPr>
              <a:t>Vnútorná – vystiela tráviacu dutinu </a:t>
            </a:r>
          </a:p>
        </p:txBody>
      </p:sp>
      <p:sp>
        <p:nvSpPr>
          <p:cNvPr id="11" name="Obdĺžnik: zaoblené rohy 10">
            <a:extLst>
              <a:ext uri="{FF2B5EF4-FFF2-40B4-BE49-F238E27FC236}">
                <a16:creationId xmlns="" xmlns:a16="http://schemas.microsoft.com/office/drawing/2014/main" id="{E614DA0F-CEC0-4E18-897D-EE76E61D409E}"/>
              </a:ext>
            </a:extLst>
          </p:cNvPr>
          <p:cNvSpPr/>
          <p:nvPr/>
        </p:nvSpPr>
        <p:spPr>
          <a:xfrm>
            <a:off x="7493685" y="3353520"/>
            <a:ext cx="4310388" cy="775710"/>
          </a:xfrm>
          <a:custGeom>
            <a:avLst/>
            <a:gdLst>
              <a:gd name="connsiteX0" fmla="*/ 0 w 4310388"/>
              <a:gd name="connsiteY0" fmla="*/ 129288 h 775710"/>
              <a:gd name="connsiteX1" fmla="*/ 129288 w 4310388"/>
              <a:gd name="connsiteY1" fmla="*/ 0 h 775710"/>
              <a:gd name="connsiteX2" fmla="*/ 708118 w 4310388"/>
              <a:gd name="connsiteY2" fmla="*/ 0 h 775710"/>
              <a:gd name="connsiteX3" fmla="*/ 1327467 w 4310388"/>
              <a:gd name="connsiteY3" fmla="*/ 0 h 775710"/>
              <a:gd name="connsiteX4" fmla="*/ 1987333 w 4310388"/>
              <a:gd name="connsiteY4" fmla="*/ 0 h 775710"/>
              <a:gd name="connsiteX5" fmla="*/ 2525645 w 4310388"/>
              <a:gd name="connsiteY5" fmla="*/ 0 h 775710"/>
              <a:gd name="connsiteX6" fmla="*/ 3144994 w 4310388"/>
              <a:gd name="connsiteY6" fmla="*/ 0 h 775710"/>
              <a:gd name="connsiteX7" fmla="*/ 3602270 w 4310388"/>
              <a:gd name="connsiteY7" fmla="*/ 0 h 775710"/>
              <a:gd name="connsiteX8" fmla="*/ 4181100 w 4310388"/>
              <a:gd name="connsiteY8" fmla="*/ 0 h 775710"/>
              <a:gd name="connsiteX9" fmla="*/ 4310388 w 4310388"/>
              <a:gd name="connsiteY9" fmla="*/ 129288 h 775710"/>
              <a:gd name="connsiteX10" fmla="*/ 4310388 w 4310388"/>
              <a:gd name="connsiteY10" fmla="*/ 646422 h 775710"/>
              <a:gd name="connsiteX11" fmla="*/ 4181100 w 4310388"/>
              <a:gd name="connsiteY11" fmla="*/ 775710 h 775710"/>
              <a:gd name="connsiteX12" fmla="*/ 3561752 w 4310388"/>
              <a:gd name="connsiteY12" fmla="*/ 775710 h 775710"/>
              <a:gd name="connsiteX13" fmla="*/ 3063958 w 4310388"/>
              <a:gd name="connsiteY13" fmla="*/ 775710 h 775710"/>
              <a:gd name="connsiteX14" fmla="*/ 2404091 w 4310388"/>
              <a:gd name="connsiteY14" fmla="*/ 775710 h 775710"/>
              <a:gd name="connsiteX15" fmla="*/ 1906297 w 4310388"/>
              <a:gd name="connsiteY15" fmla="*/ 775710 h 775710"/>
              <a:gd name="connsiteX16" fmla="*/ 1449021 w 4310388"/>
              <a:gd name="connsiteY16" fmla="*/ 775710 h 775710"/>
              <a:gd name="connsiteX17" fmla="*/ 829673 w 4310388"/>
              <a:gd name="connsiteY17" fmla="*/ 775710 h 775710"/>
              <a:gd name="connsiteX18" fmla="*/ 129288 w 4310388"/>
              <a:gd name="connsiteY18" fmla="*/ 775710 h 775710"/>
              <a:gd name="connsiteX19" fmla="*/ 0 w 4310388"/>
              <a:gd name="connsiteY19" fmla="*/ 646422 h 775710"/>
              <a:gd name="connsiteX20" fmla="*/ 0 w 4310388"/>
              <a:gd name="connsiteY20" fmla="*/ 129288 h 77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10388" h="775710" fill="none" extrusionOk="0">
                <a:moveTo>
                  <a:pt x="0" y="129288"/>
                </a:moveTo>
                <a:cubicBezTo>
                  <a:pt x="7081" y="55692"/>
                  <a:pt x="68971" y="10610"/>
                  <a:pt x="129288" y="0"/>
                </a:cubicBezTo>
                <a:cubicBezTo>
                  <a:pt x="311032" y="-96"/>
                  <a:pt x="432027" y="66301"/>
                  <a:pt x="708118" y="0"/>
                </a:cubicBezTo>
                <a:cubicBezTo>
                  <a:pt x="984209" y="-66301"/>
                  <a:pt x="1172696" y="15132"/>
                  <a:pt x="1327467" y="0"/>
                </a:cubicBezTo>
                <a:cubicBezTo>
                  <a:pt x="1482238" y="-15132"/>
                  <a:pt x="1743382" y="34964"/>
                  <a:pt x="1987333" y="0"/>
                </a:cubicBezTo>
                <a:cubicBezTo>
                  <a:pt x="2231284" y="-34964"/>
                  <a:pt x="2348026" y="1405"/>
                  <a:pt x="2525645" y="0"/>
                </a:cubicBezTo>
                <a:cubicBezTo>
                  <a:pt x="2703264" y="-1405"/>
                  <a:pt x="3019521" y="33787"/>
                  <a:pt x="3144994" y="0"/>
                </a:cubicBezTo>
                <a:cubicBezTo>
                  <a:pt x="3270467" y="-33787"/>
                  <a:pt x="3434263" y="9583"/>
                  <a:pt x="3602270" y="0"/>
                </a:cubicBezTo>
                <a:cubicBezTo>
                  <a:pt x="3770277" y="-9583"/>
                  <a:pt x="3928199" y="11774"/>
                  <a:pt x="4181100" y="0"/>
                </a:cubicBezTo>
                <a:cubicBezTo>
                  <a:pt x="4271139" y="9350"/>
                  <a:pt x="4324382" y="52934"/>
                  <a:pt x="4310388" y="129288"/>
                </a:cubicBezTo>
                <a:cubicBezTo>
                  <a:pt x="4364542" y="257527"/>
                  <a:pt x="4278964" y="443979"/>
                  <a:pt x="4310388" y="646422"/>
                </a:cubicBezTo>
                <a:cubicBezTo>
                  <a:pt x="4297657" y="731204"/>
                  <a:pt x="4258603" y="777934"/>
                  <a:pt x="4181100" y="775710"/>
                </a:cubicBezTo>
                <a:cubicBezTo>
                  <a:pt x="3911955" y="842888"/>
                  <a:pt x="3722108" y="709563"/>
                  <a:pt x="3561752" y="775710"/>
                </a:cubicBezTo>
                <a:cubicBezTo>
                  <a:pt x="3401396" y="841857"/>
                  <a:pt x="3216337" y="769955"/>
                  <a:pt x="3063958" y="775710"/>
                </a:cubicBezTo>
                <a:cubicBezTo>
                  <a:pt x="2911579" y="781465"/>
                  <a:pt x="2726273" y="722390"/>
                  <a:pt x="2404091" y="775710"/>
                </a:cubicBezTo>
                <a:cubicBezTo>
                  <a:pt x="2081909" y="829030"/>
                  <a:pt x="2061571" y="722943"/>
                  <a:pt x="1906297" y="775710"/>
                </a:cubicBezTo>
                <a:cubicBezTo>
                  <a:pt x="1751023" y="828477"/>
                  <a:pt x="1555390" y="736412"/>
                  <a:pt x="1449021" y="775710"/>
                </a:cubicBezTo>
                <a:cubicBezTo>
                  <a:pt x="1342652" y="815008"/>
                  <a:pt x="1062544" y="725789"/>
                  <a:pt x="829673" y="775710"/>
                </a:cubicBezTo>
                <a:cubicBezTo>
                  <a:pt x="596802" y="825631"/>
                  <a:pt x="379195" y="706346"/>
                  <a:pt x="129288" y="775710"/>
                </a:cubicBezTo>
                <a:cubicBezTo>
                  <a:pt x="72825" y="780719"/>
                  <a:pt x="8641" y="719904"/>
                  <a:pt x="0" y="646422"/>
                </a:cubicBezTo>
                <a:cubicBezTo>
                  <a:pt x="-34868" y="452548"/>
                  <a:pt x="12470" y="318649"/>
                  <a:pt x="0" y="129288"/>
                </a:cubicBezTo>
                <a:close/>
              </a:path>
              <a:path w="4310388" h="775710" stroke="0" extrusionOk="0">
                <a:moveTo>
                  <a:pt x="0" y="129288"/>
                </a:moveTo>
                <a:cubicBezTo>
                  <a:pt x="7" y="59876"/>
                  <a:pt x="69216" y="10911"/>
                  <a:pt x="129288" y="0"/>
                </a:cubicBezTo>
                <a:cubicBezTo>
                  <a:pt x="221979" y="-18727"/>
                  <a:pt x="412977" y="19032"/>
                  <a:pt x="586564" y="0"/>
                </a:cubicBezTo>
                <a:cubicBezTo>
                  <a:pt x="760151" y="-19032"/>
                  <a:pt x="941147" y="25824"/>
                  <a:pt x="1043840" y="0"/>
                </a:cubicBezTo>
                <a:cubicBezTo>
                  <a:pt x="1146533" y="-25824"/>
                  <a:pt x="1497587" y="42886"/>
                  <a:pt x="1663188" y="0"/>
                </a:cubicBezTo>
                <a:cubicBezTo>
                  <a:pt x="1828789" y="-42886"/>
                  <a:pt x="1955231" y="51764"/>
                  <a:pt x="2160982" y="0"/>
                </a:cubicBezTo>
                <a:cubicBezTo>
                  <a:pt x="2366733" y="-51764"/>
                  <a:pt x="2615465" y="45341"/>
                  <a:pt x="2739813" y="0"/>
                </a:cubicBezTo>
                <a:cubicBezTo>
                  <a:pt x="2864161" y="-45341"/>
                  <a:pt x="3091431" y="40475"/>
                  <a:pt x="3197089" y="0"/>
                </a:cubicBezTo>
                <a:cubicBezTo>
                  <a:pt x="3302747" y="-40475"/>
                  <a:pt x="3760425" y="102206"/>
                  <a:pt x="4181100" y="0"/>
                </a:cubicBezTo>
                <a:cubicBezTo>
                  <a:pt x="4243482" y="9486"/>
                  <a:pt x="4317121" y="54417"/>
                  <a:pt x="4310388" y="129288"/>
                </a:cubicBezTo>
                <a:cubicBezTo>
                  <a:pt x="4343055" y="327837"/>
                  <a:pt x="4281233" y="458615"/>
                  <a:pt x="4310388" y="646422"/>
                </a:cubicBezTo>
                <a:cubicBezTo>
                  <a:pt x="4323676" y="714404"/>
                  <a:pt x="4256113" y="773027"/>
                  <a:pt x="4181100" y="775710"/>
                </a:cubicBezTo>
                <a:cubicBezTo>
                  <a:pt x="3956583" y="813497"/>
                  <a:pt x="3719449" y="722146"/>
                  <a:pt x="3602270" y="775710"/>
                </a:cubicBezTo>
                <a:cubicBezTo>
                  <a:pt x="3485091" y="829274"/>
                  <a:pt x="3349036" y="716865"/>
                  <a:pt x="3104476" y="775710"/>
                </a:cubicBezTo>
                <a:cubicBezTo>
                  <a:pt x="2859916" y="834555"/>
                  <a:pt x="2757914" y="699448"/>
                  <a:pt x="2444609" y="775710"/>
                </a:cubicBezTo>
                <a:cubicBezTo>
                  <a:pt x="2131304" y="851972"/>
                  <a:pt x="1994301" y="717638"/>
                  <a:pt x="1825261" y="775710"/>
                </a:cubicBezTo>
                <a:cubicBezTo>
                  <a:pt x="1656221" y="833782"/>
                  <a:pt x="1516537" y="742002"/>
                  <a:pt x="1286949" y="775710"/>
                </a:cubicBezTo>
                <a:cubicBezTo>
                  <a:pt x="1057361" y="809418"/>
                  <a:pt x="1051124" y="768361"/>
                  <a:pt x="829673" y="775710"/>
                </a:cubicBezTo>
                <a:cubicBezTo>
                  <a:pt x="608222" y="783059"/>
                  <a:pt x="335456" y="740644"/>
                  <a:pt x="129288" y="775710"/>
                </a:cubicBezTo>
                <a:cubicBezTo>
                  <a:pt x="55693" y="773307"/>
                  <a:pt x="-12887" y="734671"/>
                  <a:pt x="0" y="646422"/>
                </a:cubicBezTo>
                <a:cubicBezTo>
                  <a:pt x="-24701" y="461505"/>
                  <a:pt x="48607" y="257862"/>
                  <a:pt x="0" y="129288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92641829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solidFill>
                  <a:schemeClr val="tx1"/>
                </a:solidFill>
              </a:rPr>
              <a:t>Dýchanie</a:t>
            </a:r>
            <a:r>
              <a:rPr lang="sk-SK" sz="2000" dirty="0">
                <a:solidFill>
                  <a:schemeClr val="tx1"/>
                </a:solidFill>
              </a:rPr>
              <a:t> – celým povrchom tela </a:t>
            </a:r>
          </a:p>
        </p:txBody>
      </p:sp>
      <p:cxnSp>
        <p:nvCxnSpPr>
          <p:cNvPr id="16" name="Rovná spojovacia šípka 15">
            <a:extLst>
              <a:ext uri="{FF2B5EF4-FFF2-40B4-BE49-F238E27FC236}">
                <a16:creationId xmlns="" xmlns:a16="http://schemas.microsoft.com/office/drawing/2014/main" id="{F7EA4560-CE58-4436-8C82-AE4E712F2325}"/>
              </a:ext>
            </a:extLst>
          </p:cNvPr>
          <p:cNvCxnSpPr/>
          <p:nvPr/>
        </p:nvCxnSpPr>
        <p:spPr>
          <a:xfrm flipV="1">
            <a:off x="4977245" y="1591710"/>
            <a:ext cx="1361210" cy="11390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ovná spojovacia šípka 17">
            <a:extLst>
              <a:ext uri="{FF2B5EF4-FFF2-40B4-BE49-F238E27FC236}">
                <a16:creationId xmlns="" xmlns:a16="http://schemas.microsoft.com/office/drawing/2014/main" id="{F43333BD-00F8-49B7-B8C3-231BFA4332C5}"/>
              </a:ext>
            </a:extLst>
          </p:cNvPr>
          <p:cNvCxnSpPr>
            <a:cxnSpLocks/>
          </p:cNvCxnSpPr>
          <p:nvPr/>
        </p:nvCxnSpPr>
        <p:spPr>
          <a:xfrm flipV="1">
            <a:off x="5094145" y="3785262"/>
            <a:ext cx="918511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ovná spojovacia šípka 19">
            <a:extLst>
              <a:ext uri="{FF2B5EF4-FFF2-40B4-BE49-F238E27FC236}">
                <a16:creationId xmlns="" xmlns:a16="http://schemas.microsoft.com/office/drawing/2014/main" id="{5BD8DC2E-ED63-4100-A6FD-D2F3A98047C4}"/>
              </a:ext>
            </a:extLst>
          </p:cNvPr>
          <p:cNvCxnSpPr>
            <a:cxnSpLocks/>
          </p:cNvCxnSpPr>
          <p:nvPr/>
        </p:nvCxnSpPr>
        <p:spPr>
          <a:xfrm>
            <a:off x="4458927" y="5492655"/>
            <a:ext cx="518318" cy="11499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ovná spojovacia šípka 21">
            <a:extLst>
              <a:ext uri="{FF2B5EF4-FFF2-40B4-BE49-F238E27FC236}">
                <a16:creationId xmlns="" xmlns:a16="http://schemas.microsoft.com/office/drawing/2014/main" id="{57FED5EE-A084-42A6-8D9D-ED6FE4EA5157}"/>
              </a:ext>
            </a:extLst>
          </p:cNvPr>
          <p:cNvCxnSpPr>
            <a:cxnSpLocks/>
          </p:cNvCxnSpPr>
          <p:nvPr/>
        </p:nvCxnSpPr>
        <p:spPr>
          <a:xfrm flipH="1">
            <a:off x="6758852" y="1710071"/>
            <a:ext cx="1469667" cy="7559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Rovná spojovacia šípka 22">
            <a:extLst>
              <a:ext uri="{FF2B5EF4-FFF2-40B4-BE49-F238E27FC236}">
                <a16:creationId xmlns="" xmlns:a16="http://schemas.microsoft.com/office/drawing/2014/main" id="{BE001937-0721-493A-9174-A8BBD4782B2A}"/>
              </a:ext>
            </a:extLst>
          </p:cNvPr>
          <p:cNvCxnSpPr>
            <a:cxnSpLocks/>
          </p:cNvCxnSpPr>
          <p:nvPr/>
        </p:nvCxnSpPr>
        <p:spPr>
          <a:xfrm flipH="1">
            <a:off x="6758852" y="1710071"/>
            <a:ext cx="1508849" cy="12618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925454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E1D7EE3-FFAA-4FFD-8409-340C39E59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A9437CDB-1AD3-41CC-B183-3D398CA2D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="" xmlns:a16="http://schemas.microsoft.com/office/drawing/2014/main" id="{BAB92FA5-1500-4AA2-AD10-C07A74CA2F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73" t="24652" r="18438" b="9931"/>
          <a:stretch/>
        </p:blipFill>
        <p:spPr>
          <a:xfrm>
            <a:off x="2173432" y="111489"/>
            <a:ext cx="7845136" cy="67465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18644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7B5B044-ED2F-4E6D-A62A-16026394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951917D2-DE01-41D5-A452-8D9E97F2E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 descr="Nová systematika Opisthokonta Amoebozoa Rhizaria Excavata ...">
            <a:extLst>
              <a:ext uri="{FF2B5EF4-FFF2-40B4-BE49-F238E27FC236}">
                <a16:creationId xmlns="" xmlns:a16="http://schemas.microsoft.com/office/drawing/2014/main" id="{A0466E1F-B018-47EA-AFAB-5D2848637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0"/>
            <a:ext cx="484505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: zaoblené rohy 4">
            <a:extLst>
              <a:ext uri="{FF2B5EF4-FFF2-40B4-BE49-F238E27FC236}">
                <a16:creationId xmlns="" xmlns:a16="http://schemas.microsoft.com/office/drawing/2014/main" id="{49B7720C-6170-4B3F-B067-E5C0BF421F63}"/>
              </a:ext>
            </a:extLst>
          </p:cNvPr>
          <p:cNvSpPr/>
          <p:nvPr/>
        </p:nvSpPr>
        <p:spPr>
          <a:xfrm>
            <a:off x="1381415" y="5017386"/>
            <a:ext cx="3782290" cy="77571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solidFill>
                  <a:schemeClr val="tx1"/>
                </a:solidFill>
              </a:rPr>
              <a:t>Nervová sústava </a:t>
            </a:r>
            <a:r>
              <a:rPr lang="sk-SK" sz="2000" dirty="0">
                <a:solidFill>
                  <a:schemeClr val="tx1"/>
                </a:solidFill>
              </a:rPr>
              <a:t>– rozptýlená </a:t>
            </a:r>
          </a:p>
        </p:txBody>
      </p:sp>
    </p:spTree>
    <p:extLst>
      <p:ext uri="{BB962C8B-B14F-4D97-AF65-F5344CB8AC3E}">
        <p14:creationId xmlns="" xmlns:p14="http://schemas.microsoft.com/office/powerpoint/2010/main" val="832576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0ED65B2-5D76-426C-AF3A-79824D5C1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561"/>
            <a:ext cx="10515600" cy="1325563"/>
          </a:xfrm>
        </p:spPr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EF3E5FB2-B829-4688-B74E-8C51D23CF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="" xmlns:a16="http://schemas.microsoft.com/office/drawing/2014/main" id="{752A3EB1-0EBD-4600-97BC-B1FE3BA95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828" y="1825625"/>
            <a:ext cx="7387936" cy="4836706"/>
          </a:xfrm>
          <a:prstGeom prst="rect">
            <a:avLst/>
          </a:prstGeom>
        </p:spPr>
      </p:pic>
      <p:sp>
        <p:nvSpPr>
          <p:cNvPr id="5" name="Obdĺžnik: zaoblené rohy 4">
            <a:extLst>
              <a:ext uri="{FF2B5EF4-FFF2-40B4-BE49-F238E27FC236}">
                <a16:creationId xmlns="" xmlns:a16="http://schemas.microsoft.com/office/drawing/2014/main" id="{58B6242A-D8B4-415B-9AE1-31D468E2E932}"/>
              </a:ext>
            </a:extLst>
          </p:cNvPr>
          <p:cNvSpPr/>
          <p:nvPr/>
        </p:nvSpPr>
        <p:spPr>
          <a:xfrm>
            <a:off x="838200" y="195669"/>
            <a:ext cx="4717475" cy="1325562"/>
          </a:xfrm>
          <a:custGeom>
            <a:avLst/>
            <a:gdLst>
              <a:gd name="connsiteX0" fmla="*/ 0 w 4717475"/>
              <a:gd name="connsiteY0" fmla="*/ 220931 h 1325562"/>
              <a:gd name="connsiteX1" fmla="*/ 220931 w 4717475"/>
              <a:gd name="connsiteY1" fmla="*/ 0 h 1325562"/>
              <a:gd name="connsiteX2" fmla="*/ 755383 w 4717475"/>
              <a:gd name="connsiteY2" fmla="*/ 0 h 1325562"/>
              <a:gd name="connsiteX3" fmla="*/ 1247078 w 4717475"/>
              <a:gd name="connsiteY3" fmla="*/ 0 h 1325562"/>
              <a:gd name="connsiteX4" fmla="*/ 1738774 w 4717475"/>
              <a:gd name="connsiteY4" fmla="*/ 0 h 1325562"/>
              <a:gd name="connsiteX5" fmla="*/ 2315981 w 4717475"/>
              <a:gd name="connsiteY5" fmla="*/ 0 h 1325562"/>
              <a:gd name="connsiteX6" fmla="*/ 2935945 w 4717475"/>
              <a:gd name="connsiteY6" fmla="*/ 0 h 1325562"/>
              <a:gd name="connsiteX7" fmla="*/ 3513153 w 4717475"/>
              <a:gd name="connsiteY7" fmla="*/ 0 h 1325562"/>
              <a:gd name="connsiteX8" fmla="*/ 4496544 w 4717475"/>
              <a:gd name="connsiteY8" fmla="*/ 0 h 1325562"/>
              <a:gd name="connsiteX9" fmla="*/ 4717475 w 4717475"/>
              <a:gd name="connsiteY9" fmla="*/ 220931 h 1325562"/>
              <a:gd name="connsiteX10" fmla="*/ 4717475 w 4717475"/>
              <a:gd name="connsiteY10" fmla="*/ 671618 h 1325562"/>
              <a:gd name="connsiteX11" fmla="*/ 4717475 w 4717475"/>
              <a:gd name="connsiteY11" fmla="*/ 1104631 h 1325562"/>
              <a:gd name="connsiteX12" fmla="*/ 4496544 w 4717475"/>
              <a:gd name="connsiteY12" fmla="*/ 1325562 h 1325562"/>
              <a:gd name="connsiteX13" fmla="*/ 4090361 w 4717475"/>
              <a:gd name="connsiteY13" fmla="*/ 1325562 h 1325562"/>
              <a:gd name="connsiteX14" fmla="*/ 3470397 w 4717475"/>
              <a:gd name="connsiteY14" fmla="*/ 1325562 h 1325562"/>
              <a:gd name="connsiteX15" fmla="*/ 2893189 w 4717475"/>
              <a:gd name="connsiteY15" fmla="*/ 1325562 h 1325562"/>
              <a:gd name="connsiteX16" fmla="*/ 2487006 w 4717475"/>
              <a:gd name="connsiteY16" fmla="*/ 1325562 h 1325562"/>
              <a:gd name="connsiteX17" fmla="*/ 2038067 w 4717475"/>
              <a:gd name="connsiteY17" fmla="*/ 1325562 h 1325562"/>
              <a:gd name="connsiteX18" fmla="*/ 1589127 w 4717475"/>
              <a:gd name="connsiteY18" fmla="*/ 1325562 h 1325562"/>
              <a:gd name="connsiteX19" fmla="*/ 969163 w 4717475"/>
              <a:gd name="connsiteY19" fmla="*/ 1325562 h 1325562"/>
              <a:gd name="connsiteX20" fmla="*/ 220931 w 4717475"/>
              <a:gd name="connsiteY20" fmla="*/ 1325562 h 1325562"/>
              <a:gd name="connsiteX21" fmla="*/ 0 w 4717475"/>
              <a:gd name="connsiteY21" fmla="*/ 1104631 h 1325562"/>
              <a:gd name="connsiteX22" fmla="*/ 0 w 4717475"/>
              <a:gd name="connsiteY22" fmla="*/ 680455 h 1325562"/>
              <a:gd name="connsiteX23" fmla="*/ 0 w 4717475"/>
              <a:gd name="connsiteY23" fmla="*/ 220931 h 132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17475" h="1325562" fill="none" extrusionOk="0">
                <a:moveTo>
                  <a:pt x="0" y="220931"/>
                </a:moveTo>
                <a:cubicBezTo>
                  <a:pt x="-13567" y="74308"/>
                  <a:pt x="115762" y="4044"/>
                  <a:pt x="220931" y="0"/>
                </a:cubicBezTo>
                <a:cubicBezTo>
                  <a:pt x="406883" y="-20740"/>
                  <a:pt x="501587" y="51135"/>
                  <a:pt x="755383" y="0"/>
                </a:cubicBezTo>
                <a:cubicBezTo>
                  <a:pt x="1009179" y="-51135"/>
                  <a:pt x="1115612" y="48827"/>
                  <a:pt x="1247078" y="0"/>
                </a:cubicBezTo>
                <a:cubicBezTo>
                  <a:pt x="1378544" y="-48827"/>
                  <a:pt x="1503349" y="6535"/>
                  <a:pt x="1738774" y="0"/>
                </a:cubicBezTo>
                <a:cubicBezTo>
                  <a:pt x="1974199" y="-6535"/>
                  <a:pt x="2135920" y="15727"/>
                  <a:pt x="2315981" y="0"/>
                </a:cubicBezTo>
                <a:cubicBezTo>
                  <a:pt x="2496042" y="-15727"/>
                  <a:pt x="2734334" y="72595"/>
                  <a:pt x="2935945" y="0"/>
                </a:cubicBezTo>
                <a:cubicBezTo>
                  <a:pt x="3137556" y="-72595"/>
                  <a:pt x="3260513" y="44145"/>
                  <a:pt x="3513153" y="0"/>
                </a:cubicBezTo>
                <a:cubicBezTo>
                  <a:pt x="3765793" y="-44145"/>
                  <a:pt x="4073412" y="35996"/>
                  <a:pt x="4496544" y="0"/>
                </a:cubicBezTo>
                <a:cubicBezTo>
                  <a:pt x="4620517" y="11603"/>
                  <a:pt x="4726869" y="96154"/>
                  <a:pt x="4717475" y="220931"/>
                </a:cubicBezTo>
                <a:cubicBezTo>
                  <a:pt x="4763464" y="435395"/>
                  <a:pt x="4716567" y="502474"/>
                  <a:pt x="4717475" y="671618"/>
                </a:cubicBezTo>
                <a:cubicBezTo>
                  <a:pt x="4718383" y="840762"/>
                  <a:pt x="4704724" y="991847"/>
                  <a:pt x="4717475" y="1104631"/>
                </a:cubicBezTo>
                <a:cubicBezTo>
                  <a:pt x="4724405" y="1232667"/>
                  <a:pt x="4591426" y="1311772"/>
                  <a:pt x="4496544" y="1325562"/>
                </a:cubicBezTo>
                <a:cubicBezTo>
                  <a:pt x="4414708" y="1329191"/>
                  <a:pt x="4284724" y="1291099"/>
                  <a:pt x="4090361" y="1325562"/>
                </a:cubicBezTo>
                <a:cubicBezTo>
                  <a:pt x="3895998" y="1360025"/>
                  <a:pt x="3652881" y="1310280"/>
                  <a:pt x="3470397" y="1325562"/>
                </a:cubicBezTo>
                <a:cubicBezTo>
                  <a:pt x="3287913" y="1340844"/>
                  <a:pt x="3026526" y="1274732"/>
                  <a:pt x="2893189" y="1325562"/>
                </a:cubicBezTo>
                <a:cubicBezTo>
                  <a:pt x="2759852" y="1376392"/>
                  <a:pt x="2645452" y="1299219"/>
                  <a:pt x="2487006" y="1325562"/>
                </a:cubicBezTo>
                <a:cubicBezTo>
                  <a:pt x="2328560" y="1351905"/>
                  <a:pt x="2246034" y="1289292"/>
                  <a:pt x="2038067" y="1325562"/>
                </a:cubicBezTo>
                <a:cubicBezTo>
                  <a:pt x="1830100" y="1361832"/>
                  <a:pt x="1771581" y="1286000"/>
                  <a:pt x="1589127" y="1325562"/>
                </a:cubicBezTo>
                <a:cubicBezTo>
                  <a:pt x="1406673" y="1365124"/>
                  <a:pt x="1178790" y="1307586"/>
                  <a:pt x="969163" y="1325562"/>
                </a:cubicBezTo>
                <a:cubicBezTo>
                  <a:pt x="759536" y="1343538"/>
                  <a:pt x="445504" y="1249211"/>
                  <a:pt x="220931" y="1325562"/>
                </a:cubicBezTo>
                <a:cubicBezTo>
                  <a:pt x="99766" y="1341658"/>
                  <a:pt x="8567" y="1225337"/>
                  <a:pt x="0" y="1104631"/>
                </a:cubicBezTo>
                <a:cubicBezTo>
                  <a:pt x="-2084" y="1001144"/>
                  <a:pt x="47104" y="839720"/>
                  <a:pt x="0" y="680455"/>
                </a:cubicBezTo>
                <a:cubicBezTo>
                  <a:pt x="-47104" y="521190"/>
                  <a:pt x="7124" y="420954"/>
                  <a:pt x="0" y="220931"/>
                </a:cubicBezTo>
                <a:close/>
              </a:path>
              <a:path w="4717475" h="1325562" stroke="0" extrusionOk="0">
                <a:moveTo>
                  <a:pt x="0" y="220931"/>
                </a:moveTo>
                <a:cubicBezTo>
                  <a:pt x="-7610" y="103878"/>
                  <a:pt x="90694" y="8588"/>
                  <a:pt x="220931" y="0"/>
                </a:cubicBezTo>
                <a:cubicBezTo>
                  <a:pt x="311689" y="-48308"/>
                  <a:pt x="510759" y="31506"/>
                  <a:pt x="669870" y="0"/>
                </a:cubicBezTo>
                <a:cubicBezTo>
                  <a:pt x="828981" y="-31506"/>
                  <a:pt x="967887" y="14887"/>
                  <a:pt x="1076054" y="0"/>
                </a:cubicBezTo>
                <a:cubicBezTo>
                  <a:pt x="1184221" y="-14887"/>
                  <a:pt x="1419723" y="34255"/>
                  <a:pt x="1696017" y="0"/>
                </a:cubicBezTo>
                <a:cubicBezTo>
                  <a:pt x="1972311" y="-34255"/>
                  <a:pt x="1996806" y="26573"/>
                  <a:pt x="2230469" y="0"/>
                </a:cubicBezTo>
                <a:cubicBezTo>
                  <a:pt x="2464132" y="-26573"/>
                  <a:pt x="2596442" y="13312"/>
                  <a:pt x="2807677" y="0"/>
                </a:cubicBezTo>
                <a:cubicBezTo>
                  <a:pt x="3018912" y="-13312"/>
                  <a:pt x="3139437" y="23419"/>
                  <a:pt x="3256616" y="0"/>
                </a:cubicBezTo>
                <a:cubicBezTo>
                  <a:pt x="3373795" y="-23419"/>
                  <a:pt x="3550497" y="4913"/>
                  <a:pt x="3791068" y="0"/>
                </a:cubicBezTo>
                <a:cubicBezTo>
                  <a:pt x="4031639" y="-4913"/>
                  <a:pt x="4174200" y="6875"/>
                  <a:pt x="4496544" y="0"/>
                </a:cubicBezTo>
                <a:cubicBezTo>
                  <a:pt x="4618405" y="-14735"/>
                  <a:pt x="4716325" y="89704"/>
                  <a:pt x="4717475" y="220931"/>
                </a:cubicBezTo>
                <a:cubicBezTo>
                  <a:pt x="4720946" y="371640"/>
                  <a:pt x="4699261" y="459904"/>
                  <a:pt x="4717475" y="662781"/>
                </a:cubicBezTo>
                <a:cubicBezTo>
                  <a:pt x="4735689" y="865658"/>
                  <a:pt x="4669573" y="969427"/>
                  <a:pt x="4717475" y="1104631"/>
                </a:cubicBezTo>
                <a:cubicBezTo>
                  <a:pt x="4727611" y="1201250"/>
                  <a:pt x="4616393" y="1323631"/>
                  <a:pt x="4496544" y="1325562"/>
                </a:cubicBezTo>
                <a:cubicBezTo>
                  <a:pt x="4265366" y="1364570"/>
                  <a:pt x="4185268" y="1286698"/>
                  <a:pt x="3876580" y="1325562"/>
                </a:cubicBezTo>
                <a:cubicBezTo>
                  <a:pt x="3567892" y="1364426"/>
                  <a:pt x="3460290" y="1302541"/>
                  <a:pt x="3299372" y="1325562"/>
                </a:cubicBezTo>
                <a:cubicBezTo>
                  <a:pt x="3138454" y="1348583"/>
                  <a:pt x="2935786" y="1276633"/>
                  <a:pt x="2764921" y="1325562"/>
                </a:cubicBezTo>
                <a:cubicBezTo>
                  <a:pt x="2594056" y="1374491"/>
                  <a:pt x="2414699" y="1274002"/>
                  <a:pt x="2315981" y="1325562"/>
                </a:cubicBezTo>
                <a:cubicBezTo>
                  <a:pt x="2217263" y="1377122"/>
                  <a:pt x="2097018" y="1289041"/>
                  <a:pt x="1909798" y="1325562"/>
                </a:cubicBezTo>
                <a:cubicBezTo>
                  <a:pt x="1722578" y="1362083"/>
                  <a:pt x="1644862" y="1322751"/>
                  <a:pt x="1460859" y="1325562"/>
                </a:cubicBezTo>
                <a:cubicBezTo>
                  <a:pt x="1276856" y="1328373"/>
                  <a:pt x="1128412" y="1269910"/>
                  <a:pt x="969163" y="1325562"/>
                </a:cubicBezTo>
                <a:cubicBezTo>
                  <a:pt x="809914" y="1381214"/>
                  <a:pt x="504027" y="1319368"/>
                  <a:pt x="220931" y="1325562"/>
                </a:cubicBezTo>
                <a:cubicBezTo>
                  <a:pt x="89402" y="1337440"/>
                  <a:pt x="-18842" y="1204209"/>
                  <a:pt x="0" y="1104631"/>
                </a:cubicBezTo>
                <a:cubicBezTo>
                  <a:pt x="-47551" y="989864"/>
                  <a:pt x="12720" y="776779"/>
                  <a:pt x="0" y="671618"/>
                </a:cubicBezTo>
                <a:cubicBezTo>
                  <a:pt x="-12720" y="566457"/>
                  <a:pt x="8403" y="434436"/>
                  <a:pt x="0" y="22093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2631177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chemeClr val="tx1"/>
                </a:solidFill>
              </a:rPr>
              <a:t>Nepohlavné rozmnožovanie </a:t>
            </a:r>
            <a:r>
              <a:rPr lang="sk-SK" sz="2400" dirty="0">
                <a:solidFill>
                  <a:schemeClr val="tx1"/>
                </a:solidFill>
              </a:rPr>
              <a:t>– na jar vytvára púčiky </a:t>
            </a:r>
          </a:p>
        </p:txBody>
      </p:sp>
      <p:sp>
        <p:nvSpPr>
          <p:cNvPr id="6" name="Obdĺžnik: zaoblené rohy 5">
            <a:extLst>
              <a:ext uri="{FF2B5EF4-FFF2-40B4-BE49-F238E27FC236}">
                <a16:creationId xmlns="" xmlns:a16="http://schemas.microsoft.com/office/drawing/2014/main" id="{CDCBC1D3-677E-4440-B5A5-AE8F5BCD4E07}"/>
              </a:ext>
            </a:extLst>
          </p:cNvPr>
          <p:cNvSpPr/>
          <p:nvPr/>
        </p:nvSpPr>
        <p:spPr>
          <a:xfrm>
            <a:off x="6096000" y="195669"/>
            <a:ext cx="5427518" cy="1325563"/>
          </a:xfrm>
          <a:custGeom>
            <a:avLst/>
            <a:gdLst>
              <a:gd name="connsiteX0" fmla="*/ 0 w 5427518"/>
              <a:gd name="connsiteY0" fmla="*/ 220932 h 1325563"/>
              <a:gd name="connsiteX1" fmla="*/ 220932 w 5427518"/>
              <a:gd name="connsiteY1" fmla="*/ 0 h 1325563"/>
              <a:gd name="connsiteX2" fmla="*/ 625324 w 5427518"/>
              <a:gd name="connsiteY2" fmla="*/ 0 h 1325563"/>
              <a:gd name="connsiteX3" fmla="*/ 1029716 w 5427518"/>
              <a:gd name="connsiteY3" fmla="*/ 0 h 1325563"/>
              <a:gd name="connsiteX4" fmla="*/ 1633534 w 5427518"/>
              <a:gd name="connsiteY4" fmla="*/ 0 h 1325563"/>
              <a:gd name="connsiteX5" fmla="*/ 2187496 w 5427518"/>
              <a:gd name="connsiteY5" fmla="*/ 0 h 1325563"/>
              <a:gd name="connsiteX6" fmla="*/ 2791314 w 5427518"/>
              <a:gd name="connsiteY6" fmla="*/ 0 h 1325563"/>
              <a:gd name="connsiteX7" fmla="*/ 3345275 w 5427518"/>
              <a:gd name="connsiteY7" fmla="*/ 0 h 1325563"/>
              <a:gd name="connsiteX8" fmla="*/ 3949093 w 5427518"/>
              <a:gd name="connsiteY8" fmla="*/ 0 h 1325563"/>
              <a:gd name="connsiteX9" fmla="*/ 4602768 w 5427518"/>
              <a:gd name="connsiteY9" fmla="*/ 0 h 1325563"/>
              <a:gd name="connsiteX10" fmla="*/ 5206586 w 5427518"/>
              <a:gd name="connsiteY10" fmla="*/ 0 h 1325563"/>
              <a:gd name="connsiteX11" fmla="*/ 5427518 w 5427518"/>
              <a:gd name="connsiteY11" fmla="*/ 220932 h 1325563"/>
              <a:gd name="connsiteX12" fmla="*/ 5427518 w 5427518"/>
              <a:gd name="connsiteY12" fmla="*/ 662782 h 1325563"/>
              <a:gd name="connsiteX13" fmla="*/ 5427518 w 5427518"/>
              <a:gd name="connsiteY13" fmla="*/ 1104631 h 1325563"/>
              <a:gd name="connsiteX14" fmla="*/ 5206586 w 5427518"/>
              <a:gd name="connsiteY14" fmla="*/ 1325563 h 1325563"/>
              <a:gd name="connsiteX15" fmla="*/ 4602768 w 5427518"/>
              <a:gd name="connsiteY15" fmla="*/ 1325563 h 1325563"/>
              <a:gd name="connsiteX16" fmla="*/ 4198376 w 5427518"/>
              <a:gd name="connsiteY16" fmla="*/ 1325563 h 1325563"/>
              <a:gd name="connsiteX17" fmla="*/ 3744127 w 5427518"/>
              <a:gd name="connsiteY17" fmla="*/ 1325563 h 1325563"/>
              <a:gd name="connsiteX18" fmla="*/ 3190166 w 5427518"/>
              <a:gd name="connsiteY18" fmla="*/ 1325563 h 1325563"/>
              <a:gd name="connsiteX19" fmla="*/ 2586348 w 5427518"/>
              <a:gd name="connsiteY19" fmla="*/ 1325563 h 1325563"/>
              <a:gd name="connsiteX20" fmla="*/ 2132099 w 5427518"/>
              <a:gd name="connsiteY20" fmla="*/ 1325563 h 1325563"/>
              <a:gd name="connsiteX21" fmla="*/ 1627994 w 5427518"/>
              <a:gd name="connsiteY21" fmla="*/ 1325563 h 1325563"/>
              <a:gd name="connsiteX22" fmla="*/ 1123889 w 5427518"/>
              <a:gd name="connsiteY22" fmla="*/ 1325563 h 1325563"/>
              <a:gd name="connsiteX23" fmla="*/ 220932 w 5427518"/>
              <a:gd name="connsiteY23" fmla="*/ 1325563 h 1325563"/>
              <a:gd name="connsiteX24" fmla="*/ 0 w 5427518"/>
              <a:gd name="connsiteY24" fmla="*/ 1104631 h 1325563"/>
              <a:gd name="connsiteX25" fmla="*/ 0 w 5427518"/>
              <a:gd name="connsiteY25" fmla="*/ 653945 h 1325563"/>
              <a:gd name="connsiteX26" fmla="*/ 0 w 5427518"/>
              <a:gd name="connsiteY26" fmla="*/ 220932 h 132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27518" h="1325563" fill="none" extrusionOk="0">
                <a:moveTo>
                  <a:pt x="0" y="220932"/>
                </a:moveTo>
                <a:cubicBezTo>
                  <a:pt x="-14839" y="70674"/>
                  <a:pt x="98965" y="8376"/>
                  <a:pt x="220932" y="0"/>
                </a:cubicBezTo>
                <a:cubicBezTo>
                  <a:pt x="412492" y="-39005"/>
                  <a:pt x="541995" y="20265"/>
                  <a:pt x="625324" y="0"/>
                </a:cubicBezTo>
                <a:cubicBezTo>
                  <a:pt x="708653" y="-20265"/>
                  <a:pt x="873399" y="29867"/>
                  <a:pt x="1029716" y="0"/>
                </a:cubicBezTo>
                <a:cubicBezTo>
                  <a:pt x="1186033" y="-29867"/>
                  <a:pt x="1442752" y="29064"/>
                  <a:pt x="1633534" y="0"/>
                </a:cubicBezTo>
                <a:cubicBezTo>
                  <a:pt x="1824316" y="-29064"/>
                  <a:pt x="1923994" y="48497"/>
                  <a:pt x="2187496" y="0"/>
                </a:cubicBezTo>
                <a:cubicBezTo>
                  <a:pt x="2450998" y="-48497"/>
                  <a:pt x="2549888" y="57370"/>
                  <a:pt x="2791314" y="0"/>
                </a:cubicBezTo>
                <a:cubicBezTo>
                  <a:pt x="3032740" y="-57370"/>
                  <a:pt x="3157102" y="38482"/>
                  <a:pt x="3345275" y="0"/>
                </a:cubicBezTo>
                <a:cubicBezTo>
                  <a:pt x="3533448" y="-38482"/>
                  <a:pt x="3649945" y="4455"/>
                  <a:pt x="3949093" y="0"/>
                </a:cubicBezTo>
                <a:cubicBezTo>
                  <a:pt x="4248241" y="-4455"/>
                  <a:pt x="4311189" y="344"/>
                  <a:pt x="4602768" y="0"/>
                </a:cubicBezTo>
                <a:cubicBezTo>
                  <a:pt x="4894348" y="-344"/>
                  <a:pt x="4958039" y="39291"/>
                  <a:pt x="5206586" y="0"/>
                </a:cubicBezTo>
                <a:cubicBezTo>
                  <a:pt x="5345151" y="16496"/>
                  <a:pt x="5427165" y="96202"/>
                  <a:pt x="5427518" y="220932"/>
                </a:cubicBezTo>
                <a:cubicBezTo>
                  <a:pt x="5457976" y="387574"/>
                  <a:pt x="5415674" y="563701"/>
                  <a:pt x="5427518" y="662782"/>
                </a:cubicBezTo>
                <a:cubicBezTo>
                  <a:pt x="5439362" y="761863"/>
                  <a:pt x="5425895" y="890081"/>
                  <a:pt x="5427518" y="1104631"/>
                </a:cubicBezTo>
                <a:cubicBezTo>
                  <a:pt x="5453842" y="1241908"/>
                  <a:pt x="5355017" y="1332649"/>
                  <a:pt x="5206586" y="1325563"/>
                </a:cubicBezTo>
                <a:cubicBezTo>
                  <a:pt x="5072508" y="1337479"/>
                  <a:pt x="4777879" y="1311563"/>
                  <a:pt x="4602768" y="1325563"/>
                </a:cubicBezTo>
                <a:cubicBezTo>
                  <a:pt x="4427657" y="1339563"/>
                  <a:pt x="4307737" y="1289111"/>
                  <a:pt x="4198376" y="1325563"/>
                </a:cubicBezTo>
                <a:cubicBezTo>
                  <a:pt x="4089015" y="1362015"/>
                  <a:pt x="3860613" y="1289729"/>
                  <a:pt x="3744127" y="1325563"/>
                </a:cubicBezTo>
                <a:cubicBezTo>
                  <a:pt x="3627641" y="1361397"/>
                  <a:pt x="3310894" y="1277188"/>
                  <a:pt x="3190166" y="1325563"/>
                </a:cubicBezTo>
                <a:cubicBezTo>
                  <a:pt x="3069438" y="1373938"/>
                  <a:pt x="2710270" y="1310679"/>
                  <a:pt x="2586348" y="1325563"/>
                </a:cubicBezTo>
                <a:cubicBezTo>
                  <a:pt x="2462426" y="1340447"/>
                  <a:pt x="2288946" y="1294605"/>
                  <a:pt x="2132099" y="1325563"/>
                </a:cubicBezTo>
                <a:cubicBezTo>
                  <a:pt x="1975252" y="1356521"/>
                  <a:pt x="1740123" y="1288480"/>
                  <a:pt x="1627994" y="1325563"/>
                </a:cubicBezTo>
                <a:cubicBezTo>
                  <a:pt x="1515865" y="1362646"/>
                  <a:pt x="1234866" y="1270559"/>
                  <a:pt x="1123889" y="1325563"/>
                </a:cubicBezTo>
                <a:cubicBezTo>
                  <a:pt x="1012912" y="1380567"/>
                  <a:pt x="426644" y="1244660"/>
                  <a:pt x="220932" y="1325563"/>
                </a:cubicBezTo>
                <a:cubicBezTo>
                  <a:pt x="111593" y="1331553"/>
                  <a:pt x="-7871" y="1237795"/>
                  <a:pt x="0" y="1104631"/>
                </a:cubicBezTo>
                <a:cubicBezTo>
                  <a:pt x="-32213" y="885423"/>
                  <a:pt x="48214" y="765246"/>
                  <a:pt x="0" y="653945"/>
                </a:cubicBezTo>
                <a:cubicBezTo>
                  <a:pt x="-48214" y="542644"/>
                  <a:pt x="3639" y="327386"/>
                  <a:pt x="0" y="220932"/>
                </a:cubicBezTo>
                <a:close/>
              </a:path>
              <a:path w="5427518" h="1325563" stroke="0" extrusionOk="0">
                <a:moveTo>
                  <a:pt x="0" y="220932"/>
                </a:moveTo>
                <a:cubicBezTo>
                  <a:pt x="21265" y="72074"/>
                  <a:pt x="94422" y="-6562"/>
                  <a:pt x="220932" y="0"/>
                </a:cubicBezTo>
                <a:cubicBezTo>
                  <a:pt x="391255" y="-35556"/>
                  <a:pt x="454513" y="41792"/>
                  <a:pt x="625324" y="0"/>
                </a:cubicBezTo>
                <a:cubicBezTo>
                  <a:pt x="796135" y="-41792"/>
                  <a:pt x="991854" y="70803"/>
                  <a:pt x="1278999" y="0"/>
                </a:cubicBezTo>
                <a:cubicBezTo>
                  <a:pt x="1566145" y="-70803"/>
                  <a:pt x="1714380" y="55162"/>
                  <a:pt x="1882817" y="0"/>
                </a:cubicBezTo>
                <a:cubicBezTo>
                  <a:pt x="2051254" y="-55162"/>
                  <a:pt x="2283211" y="32987"/>
                  <a:pt x="2386922" y="0"/>
                </a:cubicBezTo>
                <a:cubicBezTo>
                  <a:pt x="2490633" y="-32987"/>
                  <a:pt x="2698787" y="58506"/>
                  <a:pt x="2990740" y="0"/>
                </a:cubicBezTo>
                <a:cubicBezTo>
                  <a:pt x="3282693" y="-58506"/>
                  <a:pt x="3345012" y="10828"/>
                  <a:pt x="3494845" y="0"/>
                </a:cubicBezTo>
                <a:cubicBezTo>
                  <a:pt x="3644679" y="-10828"/>
                  <a:pt x="3783929" y="49775"/>
                  <a:pt x="3949093" y="0"/>
                </a:cubicBezTo>
                <a:cubicBezTo>
                  <a:pt x="4114257" y="-49775"/>
                  <a:pt x="4319760" y="23177"/>
                  <a:pt x="4453198" y="0"/>
                </a:cubicBezTo>
                <a:cubicBezTo>
                  <a:pt x="4586636" y="-23177"/>
                  <a:pt x="4999024" y="38363"/>
                  <a:pt x="5206586" y="0"/>
                </a:cubicBezTo>
                <a:cubicBezTo>
                  <a:pt x="5308556" y="5555"/>
                  <a:pt x="5408376" y="74136"/>
                  <a:pt x="5427518" y="220932"/>
                </a:cubicBezTo>
                <a:cubicBezTo>
                  <a:pt x="5471325" y="390993"/>
                  <a:pt x="5377760" y="476906"/>
                  <a:pt x="5427518" y="636271"/>
                </a:cubicBezTo>
                <a:cubicBezTo>
                  <a:pt x="5477276" y="795636"/>
                  <a:pt x="5390029" y="942288"/>
                  <a:pt x="5427518" y="1104631"/>
                </a:cubicBezTo>
                <a:cubicBezTo>
                  <a:pt x="5422626" y="1228229"/>
                  <a:pt x="5329601" y="1322498"/>
                  <a:pt x="5206586" y="1325563"/>
                </a:cubicBezTo>
                <a:cubicBezTo>
                  <a:pt x="4994378" y="1352041"/>
                  <a:pt x="4820192" y="1281405"/>
                  <a:pt x="4652624" y="1325563"/>
                </a:cubicBezTo>
                <a:cubicBezTo>
                  <a:pt x="4485056" y="1369721"/>
                  <a:pt x="4236289" y="1308631"/>
                  <a:pt x="4098663" y="1325563"/>
                </a:cubicBezTo>
                <a:cubicBezTo>
                  <a:pt x="3961037" y="1342495"/>
                  <a:pt x="3825722" y="1278276"/>
                  <a:pt x="3694271" y="1325563"/>
                </a:cubicBezTo>
                <a:cubicBezTo>
                  <a:pt x="3562820" y="1372850"/>
                  <a:pt x="3294754" y="1261961"/>
                  <a:pt x="3090453" y="1325563"/>
                </a:cubicBezTo>
                <a:cubicBezTo>
                  <a:pt x="2886152" y="1389165"/>
                  <a:pt x="2753607" y="1276247"/>
                  <a:pt x="2486635" y="1325563"/>
                </a:cubicBezTo>
                <a:cubicBezTo>
                  <a:pt x="2219663" y="1374879"/>
                  <a:pt x="2272260" y="1298879"/>
                  <a:pt x="2082243" y="1325563"/>
                </a:cubicBezTo>
                <a:cubicBezTo>
                  <a:pt x="1892226" y="1352247"/>
                  <a:pt x="1879364" y="1289165"/>
                  <a:pt x="1677851" y="1325563"/>
                </a:cubicBezTo>
                <a:cubicBezTo>
                  <a:pt x="1476338" y="1361961"/>
                  <a:pt x="1208985" y="1262239"/>
                  <a:pt x="1074033" y="1325563"/>
                </a:cubicBezTo>
                <a:cubicBezTo>
                  <a:pt x="939081" y="1388887"/>
                  <a:pt x="544620" y="1228411"/>
                  <a:pt x="220932" y="1325563"/>
                </a:cubicBezTo>
                <a:cubicBezTo>
                  <a:pt x="101261" y="1331990"/>
                  <a:pt x="6596" y="1250347"/>
                  <a:pt x="0" y="1104631"/>
                </a:cubicBezTo>
                <a:cubicBezTo>
                  <a:pt x="-10292" y="894691"/>
                  <a:pt x="23679" y="829335"/>
                  <a:pt x="0" y="671618"/>
                </a:cubicBezTo>
                <a:cubicBezTo>
                  <a:pt x="-23679" y="513901"/>
                  <a:pt x="46468" y="312492"/>
                  <a:pt x="0" y="220932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00419822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chemeClr val="tx1"/>
                </a:solidFill>
              </a:rPr>
              <a:t>Pohlavné rozmnožovanie </a:t>
            </a:r>
            <a:r>
              <a:rPr lang="sk-SK" sz="2400" dirty="0">
                <a:solidFill>
                  <a:schemeClr val="tx1"/>
                </a:solidFill>
              </a:rPr>
              <a:t>– na jeseň vytvára samčie a samičie pohlavné bunky (obojpohlavný živočích) </a:t>
            </a:r>
          </a:p>
        </p:txBody>
      </p:sp>
    </p:spTree>
    <p:extLst>
      <p:ext uri="{BB962C8B-B14F-4D97-AF65-F5344CB8AC3E}">
        <p14:creationId xmlns="" xmlns:p14="http://schemas.microsoft.com/office/powerpoint/2010/main" val="4096341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116</Words>
  <Application>Microsoft Office PowerPoint</Application>
  <PresentationFormat>Vlastná</PresentationFormat>
  <Paragraphs>32</Paragraphs>
  <Slides>8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Začíname nový a posledný TC:    Vnútorná stavba tela bezstavovcov    Čítaj a zapíš do zošitov biológie   Bezstavovce </vt:lpstr>
      <vt:lpstr>Charakteristika        </vt:lpstr>
      <vt:lpstr>                 Drobné vodné živočíchy              Pŕhlivce </vt:lpstr>
      <vt:lpstr>Nezmar hnedý  </vt:lpstr>
      <vt:lpstr>Stavba tela </vt:lpstr>
      <vt:lpstr>Snímka 6</vt:lpstr>
      <vt:lpstr>Snímka 7</vt:lpstr>
      <vt:lpstr>Snímka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Bezstavovce </dc:title>
  <dc:creator>Martina Ondrejková</dc:creator>
  <cp:lastModifiedBy>PC</cp:lastModifiedBy>
  <cp:revision>6</cp:revision>
  <dcterms:created xsi:type="dcterms:W3CDTF">2020-05-05T17:47:42Z</dcterms:created>
  <dcterms:modified xsi:type="dcterms:W3CDTF">2020-05-14T09:06:44Z</dcterms:modified>
</cp:coreProperties>
</file>