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CC2D2-6C71-4DB5-A8F0-B51C71B7B3BA}" v="124" dt="2020-12-15T13:58:38.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858" y="5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ek" userId="1077ef4dc0b5185d" providerId="LiveId" clId="{88DCC2D2-6C71-4DB5-A8F0-B51C71B7B3BA}"/>
    <pc:docChg chg="undo redo custSel mod addSld delSld modSld">
      <pc:chgData name="Tomek" userId="1077ef4dc0b5185d" providerId="LiveId" clId="{88DCC2D2-6C71-4DB5-A8F0-B51C71B7B3BA}" dt="2020-12-15T13:58:38.900" v="762"/>
      <pc:docMkLst>
        <pc:docMk/>
      </pc:docMkLst>
      <pc:sldChg chg="addSp delSp modSp new del mod">
        <pc:chgData name="Tomek" userId="1077ef4dc0b5185d" providerId="LiveId" clId="{88DCC2D2-6C71-4DB5-A8F0-B51C71B7B3BA}" dt="2020-12-15T13:12:59.788" v="165" actId="2696"/>
        <pc:sldMkLst>
          <pc:docMk/>
          <pc:sldMk cId="3918086687" sldId="256"/>
        </pc:sldMkLst>
        <pc:picChg chg="add del mod">
          <ac:chgData name="Tomek" userId="1077ef4dc0b5185d" providerId="LiveId" clId="{88DCC2D2-6C71-4DB5-A8F0-B51C71B7B3BA}" dt="2020-12-15T13:10:58.117" v="12"/>
          <ac:picMkLst>
            <pc:docMk/>
            <pc:sldMk cId="3918086687" sldId="256"/>
            <ac:picMk id="5" creationId="{C03C43DE-BC5D-4FD7-A4B2-36EB213A9EF6}"/>
          </ac:picMkLst>
        </pc:picChg>
      </pc:sldChg>
      <pc:sldChg chg="addSp delSp modSp new mod modTransition setBg modAnim setClrOvrMap">
        <pc:chgData name="Tomek" userId="1077ef4dc0b5185d" providerId="LiveId" clId="{88DCC2D2-6C71-4DB5-A8F0-B51C71B7B3BA}" dt="2020-12-15T13:58:38.900" v="762"/>
        <pc:sldMkLst>
          <pc:docMk/>
          <pc:sldMk cId="3557547756" sldId="257"/>
        </pc:sldMkLst>
        <pc:spChg chg="add del">
          <ac:chgData name="Tomek" userId="1077ef4dc0b5185d" providerId="LiveId" clId="{88DCC2D2-6C71-4DB5-A8F0-B51C71B7B3BA}" dt="2020-12-15T13:11:42.901" v="43" actId="26606"/>
          <ac:spMkLst>
            <pc:docMk/>
            <pc:sldMk cId="3557547756" sldId="257"/>
            <ac:spMk id="2" creationId="{3E048901-1F6C-4AE2-8A2D-59B54A9EF6B3}"/>
          </ac:spMkLst>
        </pc:spChg>
        <pc:spChg chg="del">
          <ac:chgData name="Tomek" userId="1077ef4dc0b5185d" providerId="LiveId" clId="{88DCC2D2-6C71-4DB5-A8F0-B51C71B7B3BA}" dt="2020-12-15T13:11:20.192" v="14" actId="931"/>
          <ac:spMkLst>
            <pc:docMk/>
            <pc:sldMk cId="3557547756" sldId="257"/>
            <ac:spMk id="3" creationId="{9DBCFA65-0774-4116-8E5B-3810DA34CBFF}"/>
          </ac:spMkLst>
        </pc:spChg>
        <pc:spChg chg="add mod">
          <ac:chgData name="Tomek" userId="1077ef4dc0b5185d" providerId="LiveId" clId="{88DCC2D2-6C71-4DB5-A8F0-B51C71B7B3BA}" dt="2020-12-15T13:13:37.357" v="216" actId="1076"/>
          <ac:spMkLst>
            <pc:docMk/>
            <pc:sldMk cId="3557547756" sldId="257"/>
            <ac:spMk id="6" creationId="{D4A51447-9266-41D3-AF2E-A953E156B525}"/>
          </ac:spMkLst>
        </pc:spChg>
        <pc:spChg chg="add del">
          <ac:chgData name="Tomek" userId="1077ef4dc0b5185d" providerId="LiveId" clId="{88DCC2D2-6C71-4DB5-A8F0-B51C71B7B3BA}" dt="2020-12-15T13:11:40.394" v="36" actId="26606"/>
          <ac:spMkLst>
            <pc:docMk/>
            <pc:sldMk cId="3557547756" sldId="257"/>
            <ac:spMk id="7" creationId="{42A4FC2C-047E-45A5-965D-8E1E3BF09BC6}"/>
          </ac:spMkLst>
        </pc:spChg>
        <pc:spChg chg="add del">
          <ac:chgData name="Tomek" userId="1077ef4dc0b5185d" providerId="LiveId" clId="{88DCC2D2-6C71-4DB5-A8F0-B51C71B7B3BA}" dt="2020-12-15T13:11:42.444" v="40" actId="26606"/>
          <ac:spMkLst>
            <pc:docMk/>
            <pc:sldMk cId="3557547756" sldId="257"/>
            <ac:spMk id="8" creationId="{3E048901-1F6C-4AE2-8A2D-59B54A9EF6B3}"/>
          </ac:spMkLst>
        </pc:spChg>
        <pc:spChg chg="add del">
          <ac:chgData name="Tomek" userId="1077ef4dc0b5185d" providerId="LiveId" clId="{88DCC2D2-6C71-4DB5-A8F0-B51C71B7B3BA}" dt="2020-12-15T13:11:42.444" v="40" actId="26606"/>
          <ac:spMkLst>
            <pc:docMk/>
            <pc:sldMk cId="3557547756" sldId="257"/>
            <ac:spMk id="9" creationId="{E49CC64F-7275-4E33-961B-0C5CDC439875}"/>
          </ac:spMkLst>
        </pc:spChg>
        <pc:spChg chg="add del">
          <ac:chgData name="Tomek" userId="1077ef4dc0b5185d" providerId="LiveId" clId="{88DCC2D2-6C71-4DB5-A8F0-B51C71B7B3BA}" dt="2020-12-15T13:11:28.675" v="20" actId="26606"/>
          <ac:spMkLst>
            <pc:docMk/>
            <pc:sldMk cId="3557547756" sldId="257"/>
            <ac:spMk id="10" creationId="{B670DBD5-770C-4383-9F54-5B86E86BD5BB}"/>
          </ac:spMkLst>
        </pc:spChg>
        <pc:spChg chg="add del">
          <ac:chgData name="Tomek" userId="1077ef4dc0b5185d" providerId="LiveId" clId="{88DCC2D2-6C71-4DB5-A8F0-B51C71B7B3BA}" dt="2020-12-15T13:11:42.879" v="42" actId="26606"/>
          <ac:spMkLst>
            <pc:docMk/>
            <pc:sldMk cId="3557547756" sldId="257"/>
            <ac:spMk id="11" creationId="{B670DBD5-770C-4383-9F54-5B86E86BD5BB}"/>
          </ac:spMkLst>
        </pc:spChg>
        <pc:spChg chg="add del">
          <ac:chgData name="Tomek" userId="1077ef4dc0b5185d" providerId="LiveId" clId="{88DCC2D2-6C71-4DB5-A8F0-B51C71B7B3BA}" dt="2020-12-15T13:11:31.485" v="22" actId="26606"/>
          <ac:spMkLst>
            <pc:docMk/>
            <pc:sldMk cId="3557547756" sldId="257"/>
            <ac:spMk id="12" creationId="{AB58EF07-17C2-48CF-ABB0-EEF1F17CB8F0}"/>
          </ac:spMkLst>
        </pc:spChg>
        <pc:spChg chg="add del">
          <ac:chgData name="Tomek" userId="1077ef4dc0b5185d" providerId="LiveId" clId="{88DCC2D2-6C71-4DB5-A8F0-B51C71B7B3BA}" dt="2020-12-15T13:11:31.485" v="22" actId="26606"/>
          <ac:spMkLst>
            <pc:docMk/>
            <pc:sldMk cId="3557547756" sldId="257"/>
            <ac:spMk id="13" creationId="{0671A8AE-40A1-4631-A6B8-581AFF065482}"/>
          </ac:spMkLst>
        </pc:spChg>
        <pc:spChg chg="add del">
          <ac:chgData name="Tomek" userId="1077ef4dc0b5185d" providerId="LiveId" clId="{88DCC2D2-6C71-4DB5-A8F0-B51C71B7B3BA}" dt="2020-12-15T13:11:31.485" v="22" actId="26606"/>
          <ac:spMkLst>
            <pc:docMk/>
            <pc:sldMk cId="3557547756" sldId="257"/>
            <ac:spMk id="14" creationId="{AF2F604E-43BE-4DC3-B983-E071523364F8}"/>
          </ac:spMkLst>
        </pc:spChg>
        <pc:spChg chg="add del">
          <ac:chgData name="Tomek" userId="1077ef4dc0b5185d" providerId="LiveId" clId="{88DCC2D2-6C71-4DB5-A8F0-B51C71B7B3BA}" dt="2020-12-15T13:11:31.485" v="22" actId="26606"/>
          <ac:spMkLst>
            <pc:docMk/>
            <pc:sldMk cId="3557547756" sldId="257"/>
            <ac:spMk id="15" creationId="{3E048901-1F6C-4AE2-8A2D-59B54A9EF6B3}"/>
          </ac:spMkLst>
        </pc:spChg>
        <pc:spChg chg="add del">
          <ac:chgData name="Tomek" userId="1077ef4dc0b5185d" providerId="LiveId" clId="{88DCC2D2-6C71-4DB5-A8F0-B51C71B7B3BA}" dt="2020-12-15T13:11:31.485" v="22" actId="26606"/>
          <ac:spMkLst>
            <pc:docMk/>
            <pc:sldMk cId="3557547756" sldId="257"/>
            <ac:spMk id="16" creationId="{08C9B587-E65E-4B52-B37C-ABEBB6E87928}"/>
          </ac:spMkLst>
        </pc:spChg>
        <pc:spChg chg="add">
          <ac:chgData name="Tomek" userId="1077ef4dc0b5185d" providerId="LiveId" clId="{88DCC2D2-6C71-4DB5-A8F0-B51C71B7B3BA}" dt="2020-12-15T13:11:42.901" v="43" actId="26606"/>
          <ac:spMkLst>
            <pc:docMk/>
            <pc:sldMk cId="3557547756" sldId="257"/>
            <ac:spMk id="17" creationId="{0671A8AE-40A1-4631-A6B8-581AFF065482}"/>
          </ac:spMkLst>
        </pc:spChg>
        <pc:spChg chg="add del">
          <ac:chgData name="Tomek" userId="1077ef4dc0b5185d" providerId="LiveId" clId="{88DCC2D2-6C71-4DB5-A8F0-B51C71B7B3BA}" dt="2020-12-15T13:11:33.066" v="24" actId="26606"/>
          <ac:spMkLst>
            <pc:docMk/>
            <pc:sldMk cId="3557547756" sldId="257"/>
            <ac:spMk id="18" creationId="{16C5FA50-8D52-4617-AF91-5C7B1C8352F1}"/>
          </ac:spMkLst>
        </pc:spChg>
        <pc:spChg chg="add del">
          <ac:chgData name="Tomek" userId="1077ef4dc0b5185d" providerId="LiveId" clId="{88DCC2D2-6C71-4DB5-A8F0-B51C71B7B3BA}" dt="2020-12-15T13:11:33.066" v="24" actId="26606"/>
          <ac:spMkLst>
            <pc:docMk/>
            <pc:sldMk cId="3557547756" sldId="257"/>
            <ac:spMk id="19" creationId="{3E048901-1F6C-4AE2-8A2D-59B54A9EF6B3}"/>
          </ac:spMkLst>
        </pc:spChg>
        <pc:spChg chg="add del">
          <ac:chgData name="Tomek" userId="1077ef4dc0b5185d" providerId="LiveId" clId="{88DCC2D2-6C71-4DB5-A8F0-B51C71B7B3BA}" dt="2020-12-15T13:11:33.066" v="24" actId="26606"/>
          <ac:spMkLst>
            <pc:docMk/>
            <pc:sldMk cId="3557547756" sldId="257"/>
            <ac:spMk id="20" creationId="{E223798C-12AD-4B0C-A50C-D676347D67CF}"/>
          </ac:spMkLst>
        </pc:spChg>
        <pc:spChg chg="add">
          <ac:chgData name="Tomek" userId="1077ef4dc0b5185d" providerId="LiveId" clId="{88DCC2D2-6C71-4DB5-A8F0-B51C71B7B3BA}" dt="2020-12-15T13:11:42.901" v="43" actId="26606"/>
          <ac:spMkLst>
            <pc:docMk/>
            <pc:sldMk cId="3557547756" sldId="257"/>
            <ac:spMk id="21" creationId="{AB58EF07-17C2-48CF-ABB0-EEF1F17CB8F0}"/>
          </ac:spMkLst>
        </pc:spChg>
        <pc:spChg chg="add del">
          <ac:chgData name="Tomek" userId="1077ef4dc0b5185d" providerId="LiveId" clId="{88DCC2D2-6C71-4DB5-A8F0-B51C71B7B3BA}" dt="2020-12-15T13:11:34.366" v="26" actId="26606"/>
          <ac:spMkLst>
            <pc:docMk/>
            <pc:sldMk cId="3557547756" sldId="257"/>
            <ac:spMk id="22" creationId="{87CC2527-562A-4F69-B487-4371E5B243E7}"/>
          </ac:spMkLst>
        </pc:spChg>
        <pc:spChg chg="add del">
          <ac:chgData name="Tomek" userId="1077ef4dc0b5185d" providerId="LiveId" clId="{88DCC2D2-6C71-4DB5-A8F0-B51C71B7B3BA}" dt="2020-12-15T13:11:34.366" v="26" actId="26606"/>
          <ac:spMkLst>
            <pc:docMk/>
            <pc:sldMk cId="3557547756" sldId="257"/>
            <ac:spMk id="23" creationId="{3E048901-1F6C-4AE2-8A2D-59B54A9EF6B3}"/>
          </ac:spMkLst>
        </pc:spChg>
        <pc:spChg chg="add mod">
          <ac:chgData name="Tomek" userId="1077ef4dc0b5185d" providerId="LiveId" clId="{88DCC2D2-6C71-4DB5-A8F0-B51C71B7B3BA}" dt="2020-12-15T13:12:48.886" v="164" actId="20577"/>
          <ac:spMkLst>
            <pc:docMk/>
            <pc:sldMk cId="3557547756" sldId="257"/>
            <ac:spMk id="25" creationId="{3E048901-1F6C-4AE2-8A2D-59B54A9EF6B3}"/>
          </ac:spMkLst>
        </pc:spChg>
        <pc:spChg chg="add del">
          <ac:chgData name="Tomek" userId="1077ef4dc0b5185d" providerId="LiveId" clId="{88DCC2D2-6C71-4DB5-A8F0-B51C71B7B3BA}" dt="2020-12-15T13:11:37.478" v="28" actId="26606"/>
          <ac:spMkLst>
            <pc:docMk/>
            <pc:sldMk cId="3557547756" sldId="257"/>
            <ac:spMk id="26" creationId="{0BC9EFE1-D8CB-4668-9980-DB108327A794}"/>
          </ac:spMkLst>
        </pc:spChg>
        <pc:spChg chg="add del">
          <ac:chgData name="Tomek" userId="1077ef4dc0b5185d" providerId="LiveId" clId="{88DCC2D2-6C71-4DB5-A8F0-B51C71B7B3BA}" dt="2020-12-15T13:11:37.478" v="28" actId="26606"/>
          <ac:spMkLst>
            <pc:docMk/>
            <pc:sldMk cId="3557547756" sldId="257"/>
            <ac:spMk id="28" creationId="{3E048901-1F6C-4AE2-8A2D-59B54A9EF6B3}"/>
          </ac:spMkLst>
        </pc:spChg>
        <pc:spChg chg="add del">
          <ac:chgData name="Tomek" userId="1077ef4dc0b5185d" providerId="LiveId" clId="{88DCC2D2-6C71-4DB5-A8F0-B51C71B7B3BA}" dt="2020-12-15T13:11:37.478" v="28" actId="26606"/>
          <ac:spMkLst>
            <pc:docMk/>
            <pc:sldMk cId="3557547756" sldId="257"/>
            <ac:spMk id="29" creationId="{77DA6D33-2D62-458C-BF5D-DBF612FD557E}"/>
          </ac:spMkLst>
        </pc:spChg>
        <pc:spChg chg="add">
          <ac:chgData name="Tomek" userId="1077ef4dc0b5185d" providerId="LiveId" clId="{88DCC2D2-6C71-4DB5-A8F0-B51C71B7B3BA}" dt="2020-12-15T13:11:42.901" v="43" actId="26606"/>
          <ac:spMkLst>
            <pc:docMk/>
            <pc:sldMk cId="3557547756" sldId="257"/>
            <ac:spMk id="30" creationId="{AF2F604E-43BE-4DC3-B983-E071523364F8}"/>
          </ac:spMkLst>
        </pc:spChg>
        <pc:spChg chg="add del">
          <ac:chgData name="Tomek" userId="1077ef4dc0b5185d" providerId="LiveId" clId="{88DCC2D2-6C71-4DB5-A8F0-B51C71B7B3BA}" dt="2020-12-15T13:11:37.974" v="30" actId="26606"/>
          <ac:spMkLst>
            <pc:docMk/>
            <pc:sldMk cId="3557547756" sldId="257"/>
            <ac:spMk id="31" creationId="{0671A8AE-40A1-4631-A6B8-581AFF065482}"/>
          </ac:spMkLst>
        </pc:spChg>
        <pc:spChg chg="add del">
          <ac:chgData name="Tomek" userId="1077ef4dc0b5185d" providerId="LiveId" clId="{88DCC2D2-6C71-4DB5-A8F0-B51C71B7B3BA}" dt="2020-12-15T13:11:37.974" v="30" actId="26606"/>
          <ac:spMkLst>
            <pc:docMk/>
            <pc:sldMk cId="3557547756" sldId="257"/>
            <ac:spMk id="32" creationId="{AB58EF07-17C2-48CF-ABB0-EEF1F17CB8F0}"/>
          </ac:spMkLst>
        </pc:spChg>
        <pc:spChg chg="add del">
          <ac:chgData name="Tomek" userId="1077ef4dc0b5185d" providerId="LiveId" clId="{88DCC2D2-6C71-4DB5-A8F0-B51C71B7B3BA}" dt="2020-12-15T13:11:37.974" v="30" actId="26606"/>
          <ac:spMkLst>
            <pc:docMk/>
            <pc:sldMk cId="3557547756" sldId="257"/>
            <ac:spMk id="33" creationId="{3E048901-1F6C-4AE2-8A2D-59B54A9EF6B3}"/>
          </ac:spMkLst>
        </pc:spChg>
        <pc:spChg chg="add del">
          <ac:chgData name="Tomek" userId="1077ef4dc0b5185d" providerId="LiveId" clId="{88DCC2D2-6C71-4DB5-A8F0-B51C71B7B3BA}" dt="2020-12-15T13:11:37.974" v="30" actId="26606"/>
          <ac:spMkLst>
            <pc:docMk/>
            <pc:sldMk cId="3557547756" sldId="257"/>
            <ac:spMk id="34" creationId="{AF2F604E-43BE-4DC3-B983-E071523364F8}"/>
          </ac:spMkLst>
        </pc:spChg>
        <pc:spChg chg="add del">
          <ac:chgData name="Tomek" userId="1077ef4dc0b5185d" providerId="LiveId" clId="{88DCC2D2-6C71-4DB5-A8F0-B51C71B7B3BA}" dt="2020-12-15T13:11:37.974" v="30" actId="26606"/>
          <ac:spMkLst>
            <pc:docMk/>
            <pc:sldMk cId="3557547756" sldId="257"/>
            <ac:spMk id="35" creationId="{08C9B587-E65E-4B52-B37C-ABEBB6E87928}"/>
          </ac:spMkLst>
        </pc:spChg>
        <pc:spChg chg="add">
          <ac:chgData name="Tomek" userId="1077ef4dc0b5185d" providerId="LiveId" clId="{88DCC2D2-6C71-4DB5-A8F0-B51C71B7B3BA}" dt="2020-12-15T13:11:42.901" v="43" actId="26606"/>
          <ac:spMkLst>
            <pc:docMk/>
            <pc:sldMk cId="3557547756" sldId="257"/>
            <ac:spMk id="36" creationId="{08C9B587-E65E-4B52-B37C-ABEBB6E87928}"/>
          </ac:spMkLst>
        </pc:spChg>
        <pc:spChg chg="add del">
          <ac:chgData name="Tomek" userId="1077ef4dc0b5185d" providerId="LiveId" clId="{88DCC2D2-6C71-4DB5-A8F0-B51C71B7B3BA}" dt="2020-12-15T13:11:38.397" v="32" actId="26606"/>
          <ac:spMkLst>
            <pc:docMk/>
            <pc:sldMk cId="3557547756" sldId="257"/>
            <ac:spMk id="37" creationId="{B670DBD5-770C-4383-9F54-5B86E86BD5BB}"/>
          </ac:spMkLst>
        </pc:spChg>
        <pc:picChg chg="add mod">
          <ac:chgData name="Tomek" userId="1077ef4dc0b5185d" providerId="LiveId" clId="{88DCC2D2-6C71-4DB5-A8F0-B51C71B7B3BA}" dt="2020-12-15T13:11:42.901" v="43" actId="26606"/>
          <ac:picMkLst>
            <pc:docMk/>
            <pc:sldMk cId="3557547756" sldId="257"/>
            <ac:picMk id="5" creationId="{AA4D3A15-CED0-4A4D-9814-8EFEF95BFAB8}"/>
          </ac:picMkLst>
        </pc:picChg>
        <pc:picChg chg="add del">
          <ac:chgData name="Tomek" userId="1077ef4dc0b5185d" providerId="LiveId" clId="{88DCC2D2-6C71-4DB5-A8F0-B51C71B7B3BA}" dt="2020-12-15T13:11:37.478" v="28" actId="26606"/>
          <ac:picMkLst>
            <pc:docMk/>
            <pc:sldMk cId="3557547756" sldId="257"/>
            <ac:picMk id="27" creationId="{7CBAE1BD-B8E4-4029-8AA2-C77E4FED9864}"/>
          </ac:picMkLst>
        </pc:picChg>
        <pc:picChg chg="add mod">
          <ac:chgData name="Tomek" userId="1077ef4dc0b5185d" providerId="LiveId" clId="{88DCC2D2-6C71-4DB5-A8F0-B51C71B7B3BA}" dt="2020-12-15T13:49:21.980" v="731"/>
          <ac:picMkLst>
            <pc:docMk/>
            <pc:sldMk cId="3557547756" sldId="257"/>
            <ac:picMk id="38" creationId="{69A26D9B-2A7A-4004-99C4-2B3FAE46F8F7}"/>
          </ac:picMkLst>
        </pc:picChg>
        <pc:picChg chg="add mod">
          <ac:chgData name="Tomek" userId="1077ef4dc0b5185d" providerId="LiveId" clId="{88DCC2D2-6C71-4DB5-A8F0-B51C71B7B3BA}" dt="2020-12-15T13:58:38.900" v="762"/>
          <ac:picMkLst>
            <pc:docMk/>
            <pc:sldMk cId="3557547756" sldId="257"/>
            <ac:picMk id="39" creationId="{F22691AC-6A39-4BD0-AC51-2715D3F59A9A}"/>
          </ac:picMkLst>
        </pc:picChg>
        <pc:cxnChg chg="add del">
          <ac:chgData name="Tomek" userId="1077ef4dc0b5185d" providerId="LiveId" clId="{88DCC2D2-6C71-4DB5-A8F0-B51C71B7B3BA}" dt="2020-12-15T13:11:34.366" v="26" actId="26606"/>
          <ac:cxnSpMkLst>
            <pc:docMk/>
            <pc:sldMk cId="3557547756" sldId="257"/>
            <ac:cxnSpMk id="24" creationId="{BCDAEC91-5BCE-4B55-9CC0-43EF94CB734B}"/>
          </ac:cxnSpMkLst>
        </pc:cxnChg>
      </pc:sldChg>
      <pc:sldChg chg="addSp delSp modSp new mod modTransition setBg modAnim setClrOvrMap">
        <pc:chgData name="Tomek" userId="1077ef4dc0b5185d" providerId="LiveId" clId="{88DCC2D2-6C71-4DB5-A8F0-B51C71B7B3BA}" dt="2020-12-15T13:57:50.886" v="747"/>
        <pc:sldMkLst>
          <pc:docMk/>
          <pc:sldMk cId="459772885" sldId="258"/>
        </pc:sldMkLst>
        <pc:spChg chg="add del mod">
          <ac:chgData name="Tomek" userId="1077ef4dc0b5185d" providerId="LiveId" clId="{88DCC2D2-6C71-4DB5-A8F0-B51C71B7B3BA}" dt="2020-12-15T13:15:12.579" v="234" actId="26606"/>
          <ac:spMkLst>
            <pc:docMk/>
            <pc:sldMk cId="459772885" sldId="258"/>
            <ac:spMk id="2" creationId="{ED740DCA-13D2-455E-98FC-76994D4F060D}"/>
          </ac:spMkLst>
        </pc:spChg>
        <pc:spChg chg="add del">
          <ac:chgData name="Tomek" userId="1077ef4dc0b5185d" providerId="LiveId" clId="{88DCC2D2-6C71-4DB5-A8F0-B51C71B7B3BA}" dt="2020-12-15T13:14:53.276" v="223" actId="931"/>
          <ac:spMkLst>
            <pc:docMk/>
            <pc:sldMk cId="459772885" sldId="258"/>
            <ac:spMk id="3" creationId="{13029F87-24AE-466E-9CDE-2E8527570C46}"/>
          </ac:spMkLst>
        </pc:spChg>
        <pc:spChg chg="add mod">
          <ac:chgData name="Tomek" userId="1077ef4dc0b5185d" providerId="LiveId" clId="{88DCC2D2-6C71-4DB5-A8F0-B51C71B7B3BA}" dt="2020-12-15T13:17:18.616" v="260" actId="1076"/>
          <ac:spMkLst>
            <pc:docMk/>
            <pc:sldMk cId="459772885" sldId="258"/>
            <ac:spMk id="8" creationId="{35F085D1-B32F-4C22-AB4E-CCD92A997759}"/>
          </ac:spMkLst>
        </pc:spChg>
        <pc:spChg chg="add del">
          <ac:chgData name="Tomek" userId="1077ef4dc0b5185d" providerId="LiveId" clId="{88DCC2D2-6C71-4DB5-A8F0-B51C71B7B3BA}" dt="2020-12-15T13:15:10.181" v="229" actId="26606"/>
          <ac:spMkLst>
            <pc:docMk/>
            <pc:sldMk cId="459772885" sldId="258"/>
            <ac:spMk id="12" creationId="{E5093ECC-8BEB-4546-A80D-0B48876623DE}"/>
          </ac:spMkLst>
        </pc:spChg>
        <pc:spChg chg="add del">
          <ac:chgData name="Tomek" userId="1077ef4dc0b5185d" providerId="LiveId" clId="{88DCC2D2-6C71-4DB5-A8F0-B51C71B7B3BA}" dt="2020-12-15T13:15:11.558" v="231" actId="26606"/>
          <ac:spMkLst>
            <pc:docMk/>
            <pc:sldMk cId="459772885" sldId="258"/>
            <ac:spMk id="17" creationId="{0D1D8088-559A-46A5-A801-CDF0B9476BED}"/>
          </ac:spMkLst>
        </pc:spChg>
        <pc:spChg chg="add del">
          <ac:chgData name="Tomek" userId="1077ef4dc0b5185d" providerId="LiveId" clId="{88DCC2D2-6C71-4DB5-A8F0-B51C71B7B3BA}" dt="2020-12-15T13:15:11.558" v="231" actId="26606"/>
          <ac:spMkLst>
            <pc:docMk/>
            <pc:sldMk cId="459772885" sldId="258"/>
            <ac:spMk id="18" creationId="{3776B14B-F2F4-4825-8DA8-8C7A0F2B3960}"/>
          </ac:spMkLst>
        </pc:spChg>
        <pc:spChg chg="add del">
          <ac:chgData name="Tomek" userId="1077ef4dc0b5185d" providerId="LiveId" clId="{88DCC2D2-6C71-4DB5-A8F0-B51C71B7B3BA}" dt="2020-12-15T13:15:12.563" v="233" actId="26606"/>
          <ac:spMkLst>
            <pc:docMk/>
            <pc:sldMk cId="459772885" sldId="258"/>
            <ac:spMk id="20" creationId="{69E6EFEE-6516-482C-B143-F97F9BF89D0E}"/>
          </ac:spMkLst>
        </pc:spChg>
        <pc:spChg chg="add del">
          <ac:chgData name="Tomek" userId="1077ef4dc0b5185d" providerId="LiveId" clId="{88DCC2D2-6C71-4DB5-A8F0-B51C71B7B3BA}" dt="2020-12-15T13:15:12.563" v="233" actId="26606"/>
          <ac:spMkLst>
            <pc:docMk/>
            <pc:sldMk cId="459772885" sldId="258"/>
            <ac:spMk id="21" creationId="{3DF0D2C0-CD0C-470C-8851-D8B2CC417CB9}"/>
          </ac:spMkLst>
        </pc:spChg>
        <pc:spChg chg="add">
          <ac:chgData name="Tomek" userId="1077ef4dc0b5185d" providerId="LiveId" clId="{88DCC2D2-6C71-4DB5-A8F0-B51C71B7B3BA}" dt="2020-12-15T13:15:12.579" v="234" actId="26606"/>
          <ac:spMkLst>
            <pc:docMk/>
            <pc:sldMk cId="459772885" sldId="258"/>
            <ac:spMk id="23" creationId="{A2509F26-B5DC-4BA7-B476-4CB044237A2E}"/>
          </ac:spMkLst>
        </pc:spChg>
        <pc:spChg chg="add">
          <ac:chgData name="Tomek" userId="1077ef4dc0b5185d" providerId="LiveId" clId="{88DCC2D2-6C71-4DB5-A8F0-B51C71B7B3BA}" dt="2020-12-15T13:15:12.579" v="234" actId="26606"/>
          <ac:spMkLst>
            <pc:docMk/>
            <pc:sldMk cId="459772885" sldId="258"/>
            <ac:spMk id="24" creationId="{DB103EB1-B135-4526-B883-33228FC27FF1}"/>
          </ac:spMkLst>
        </pc:spChg>
        <pc:grpChg chg="add del">
          <ac:chgData name="Tomek" userId="1077ef4dc0b5185d" providerId="LiveId" clId="{88DCC2D2-6C71-4DB5-A8F0-B51C71B7B3BA}" dt="2020-12-15T13:15:11.558" v="231" actId="26606"/>
          <ac:grpSpMkLst>
            <pc:docMk/>
            <pc:sldMk cId="459772885" sldId="258"/>
            <ac:grpSpMk id="14" creationId="{83E2E96F-17F7-4C8C-BDF1-6BB90A0C1D7F}"/>
          </ac:grpSpMkLst>
        </pc:grpChg>
        <pc:picChg chg="add del mod">
          <ac:chgData name="Tomek" userId="1077ef4dc0b5185d" providerId="LiveId" clId="{88DCC2D2-6C71-4DB5-A8F0-B51C71B7B3BA}" dt="2020-12-15T13:14:48.217" v="222" actId="931"/>
          <ac:picMkLst>
            <pc:docMk/>
            <pc:sldMk cId="459772885" sldId="258"/>
            <ac:picMk id="5" creationId="{116BD2F8-E360-4E97-91E5-3B9273FC7EE0}"/>
          </ac:picMkLst>
        </pc:picChg>
        <pc:picChg chg="add mod">
          <ac:chgData name="Tomek" userId="1077ef4dc0b5185d" providerId="LiveId" clId="{88DCC2D2-6C71-4DB5-A8F0-B51C71B7B3BA}" dt="2020-12-15T13:15:28.084" v="237" actId="14100"/>
          <ac:picMkLst>
            <pc:docMk/>
            <pc:sldMk cId="459772885" sldId="258"/>
            <ac:picMk id="7" creationId="{610AFE1C-0EDD-4C14-8FB3-5821477BFCB8}"/>
          </ac:picMkLst>
        </pc:picChg>
        <pc:picChg chg="add mod">
          <ac:chgData name="Tomek" userId="1077ef4dc0b5185d" providerId="LiveId" clId="{88DCC2D2-6C71-4DB5-A8F0-B51C71B7B3BA}" dt="2020-12-15T13:52:20.512" v="734"/>
          <ac:picMkLst>
            <pc:docMk/>
            <pc:sldMk cId="459772885" sldId="258"/>
            <ac:picMk id="9" creationId="{14A5EAE3-8B43-483C-B216-81F60C786D08}"/>
          </ac:picMkLst>
        </pc:picChg>
        <pc:picChg chg="add del mod">
          <ac:chgData name="Tomek" userId="1077ef4dc0b5185d" providerId="LiveId" clId="{88DCC2D2-6C71-4DB5-A8F0-B51C71B7B3BA}" dt="2020-12-15T13:47:35.393" v="728"/>
          <ac:picMkLst>
            <pc:docMk/>
            <pc:sldMk cId="459772885" sldId="258"/>
            <ac:picMk id="19" creationId="{555B4214-BE63-45D5-B76C-3CF93B051538}"/>
          </ac:picMkLst>
        </pc:picChg>
      </pc:sldChg>
      <pc:sldChg chg="addSp delSp modSp new mod modTransition setBg delAnim modAnim setClrOvrMap">
        <pc:chgData name="Tomek" userId="1077ef4dc0b5185d" providerId="LiveId" clId="{88DCC2D2-6C71-4DB5-A8F0-B51C71B7B3BA}" dt="2020-12-15T13:57:55.459" v="748" actId="21"/>
        <pc:sldMkLst>
          <pc:docMk/>
          <pc:sldMk cId="3036822505" sldId="259"/>
        </pc:sldMkLst>
        <pc:spChg chg="mod ord">
          <ac:chgData name="Tomek" userId="1077ef4dc0b5185d" providerId="LiveId" clId="{88DCC2D2-6C71-4DB5-A8F0-B51C71B7B3BA}" dt="2020-12-15T13:19:23.336" v="293" actId="1076"/>
          <ac:spMkLst>
            <pc:docMk/>
            <pc:sldMk cId="3036822505" sldId="259"/>
            <ac:spMk id="2" creationId="{6A55B7D3-6317-4E22-9718-080CCCA0B7A0}"/>
          </ac:spMkLst>
        </pc:spChg>
        <pc:spChg chg="del">
          <ac:chgData name="Tomek" userId="1077ef4dc0b5185d" providerId="LiveId" clId="{88DCC2D2-6C71-4DB5-A8F0-B51C71B7B3BA}" dt="2020-12-15T13:17:41.722" v="262" actId="931"/>
          <ac:spMkLst>
            <pc:docMk/>
            <pc:sldMk cId="3036822505" sldId="259"/>
            <ac:spMk id="3" creationId="{B67FBCE9-CD88-4AD5-A33F-26A80AF06A00}"/>
          </ac:spMkLst>
        </pc:spChg>
        <pc:spChg chg="add del">
          <ac:chgData name="Tomek" userId="1077ef4dc0b5185d" providerId="LiveId" clId="{88DCC2D2-6C71-4DB5-A8F0-B51C71B7B3BA}" dt="2020-12-15T13:18:29.919" v="276" actId="26606"/>
          <ac:spMkLst>
            <pc:docMk/>
            <pc:sldMk cId="3036822505" sldId="259"/>
            <ac:spMk id="10" creationId="{5A59F003-E00A-43F9-91DC-CC54E3B87466}"/>
          </ac:spMkLst>
        </pc:spChg>
        <pc:spChg chg="add del">
          <ac:chgData name="Tomek" userId="1077ef4dc0b5185d" providerId="LiveId" clId="{88DCC2D2-6C71-4DB5-A8F0-B51C71B7B3BA}" dt="2020-12-15T13:18:29.919" v="276" actId="26606"/>
          <ac:spMkLst>
            <pc:docMk/>
            <pc:sldMk cId="3036822505" sldId="259"/>
            <ac:spMk id="12" creationId="{D74A4382-E3AD-430A-9A1F-DFA3E0E77A7D}"/>
          </ac:spMkLst>
        </pc:spChg>
        <pc:spChg chg="add del">
          <ac:chgData name="Tomek" userId="1077ef4dc0b5185d" providerId="LiveId" clId="{88DCC2D2-6C71-4DB5-A8F0-B51C71B7B3BA}" dt="2020-12-15T13:18:29.919" v="276" actId="26606"/>
          <ac:spMkLst>
            <pc:docMk/>
            <pc:sldMk cId="3036822505" sldId="259"/>
            <ac:spMk id="14" creationId="{79F40191-0F44-4FD1-82CC-ACB507C14BE6}"/>
          </ac:spMkLst>
        </pc:spChg>
        <pc:spChg chg="add del">
          <ac:chgData name="Tomek" userId="1077ef4dc0b5185d" providerId="LiveId" clId="{88DCC2D2-6C71-4DB5-A8F0-B51C71B7B3BA}" dt="2020-12-15T13:18:31.884" v="278" actId="26606"/>
          <ac:spMkLst>
            <pc:docMk/>
            <pc:sldMk cId="3036822505" sldId="259"/>
            <ac:spMk id="16" creationId="{C1DD1A8A-57D5-4A81-AD04-532B043C5611}"/>
          </ac:spMkLst>
        </pc:spChg>
        <pc:spChg chg="add del">
          <ac:chgData name="Tomek" userId="1077ef4dc0b5185d" providerId="LiveId" clId="{88DCC2D2-6C71-4DB5-A8F0-B51C71B7B3BA}" dt="2020-12-15T13:18:31.884" v="278" actId="26606"/>
          <ac:spMkLst>
            <pc:docMk/>
            <pc:sldMk cId="3036822505" sldId="259"/>
            <ac:spMk id="17" creationId="{007891EC-4501-44ED-A8C8-B11B6DB767AB}"/>
          </ac:spMkLst>
        </pc:spChg>
        <pc:spChg chg="add del">
          <ac:chgData name="Tomek" userId="1077ef4dc0b5185d" providerId="LiveId" clId="{88DCC2D2-6C71-4DB5-A8F0-B51C71B7B3BA}" dt="2020-12-15T13:18:33.734" v="280" actId="26606"/>
          <ac:spMkLst>
            <pc:docMk/>
            <pc:sldMk cId="3036822505" sldId="259"/>
            <ac:spMk id="19" creationId="{6CCA5F87-1D1E-45CB-8D83-FC7EEFAD9935}"/>
          </ac:spMkLst>
        </pc:spChg>
        <pc:spChg chg="add del">
          <ac:chgData name="Tomek" userId="1077ef4dc0b5185d" providerId="LiveId" clId="{88DCC2D2-6C71-4DB5-A8F0-B51C71B7B3BA}" dt="2020-12-15T13:18:33.734" v="280" actId="26606"/>
          <ac:spMkLst>
            <pc:docMk/>
            <pc:sldMk cId="3036822505" sldId="259"/>
            <ac:spMk id="20" creationId="{7CCFC2C6-6238-4A2F-93DE-2ADF74AF635E}"/>
          </ac:spMkLst>
        </pc:spChg>
        <pc:spChg chg="add del">
          <ac:chgData name="Tomek" userId="1077ef4dc0b5185d" providerId="LiveId" clId="{88DCC2D2-6C71-4DB5-A8F0-B51C71B7B3BA}" dt="2020-12-15T13:18:33.734" v="280" actId="26606"/>
          <ac:spMkLst>
            <pc:docMk/>
            <pc:sldMk cId="3036822505" sldId="259"/>
            <ac:spMk id="21" creationId="{AF2F604E-43BE-4DC3-B983-E071523364F8}"/>
          </ac:spMkLst>
        </pc:spChg>
        <pc:spChg chg="add del">
          <ac:chgData name="Tomek" userId="1077ef4dc0b5185d" providerId="LiveId" clId="{88DCC2D2-6C71-4DB5-A8F0-B51C71B7B3BA}" dt="2020-12-15T13:18:33.734" v="280" actId="26606"/>
          <ac:spMkLst>
            <pc:docMk/>
            <pc:sldMk cId="3036822505" sldId="259"/>
            <ac:spMk id="22" creationId="{08C9B587-E65E-4B52-B37C-ABEBB6E87928}"/>
          </ac:spMkLst>
        </pc:spChg>
        <pc:spChg chg="add del">
          <ac:chgData name="Tomek" userId="1077ef4dc0b5185d" providerId="LiveId" clId="{88DCC2D2-6C71-4DB5-A8F0-B51C71B7B3BA}" dt="2020-12-15T13:18:38.471" v="282" actId="26606"/>
          <ac:spMkLst>
            <pc:docMk/>
            <pc:sldMk cId="3036822505" sldId="259"/>
            <ac:spMk id="24" creationId="{C1DD1A8A-57D5-4A81-AD04-532B043C5611}"/>
          </ac:spMkLst>
        </pc:spChg>
        <pc:spChg chg="add del">
          <ac:chgData name="Tomek" userId="1077ef4dc0b5185d" providerId="LiveId" clId="{88DCC2D2-6C71-4DB5-A8F0-B51C71B7B3BA}" dt="2020-12-15T13:18:38.471" v="282" actId="26606"/>
          <ac:spMkLst>
            <pc:docMk/>
            <pc:sldMk cId="3036822505" sldId="259"/>
            <ac:spMk id="25" creationId="{007891EC-4501-44ED-A8C8-B11B6DB767AB}"/>
          </ac:spMkLst>
        </pc:spChg>
        <pc:spChg chg="add del">
          <ac:chgData name="Tomek" userId="1077ef4dc0b5185d" providerId="LiveId" clId="{88DCC2D2-6C71-4DB5-A8F0-B51C71B7B3BA}" dt="2020-12-15T13:18:40.790" v="284" actId="26606"/>
          <ac:spMkLst>
            <pc:docMk/>
            <pc:sldMk cId="3036822505" sldId="259"/>
            <ac:spMk id="27" creationId="{16C5FA50-8D52-4617-AF91-5C7B1C8352F1}"/>
          </ac:spMkLst>
        </pc:spChg>
        <pc:spChg chg="add del">
          <ac:chgData name="Tomek" userId="1077ef4dc0b5185d" providerId="LiveId" clId="{88DCC2D2-6C71-4DB5-A8F0-B51C71B7B3BA}" dt="2020-12-15T13:18:40.790" v="284" actId="26606"/>
          <ac:spMkLst>
            <pc:docMk/>
            <pc:sldMk cId="3036822505" sldId="259"/>
            <ac:spMk id="28" creationId="{E223798C-12AD-4B0C-A50C-D676347D67CF}"/>
          </ac:spMkLst>
        </pc:spChg>
        <pc:spChg chg="add del">
          <ac:chgData name="Tomek" userId="1077ef4dc0b5185d" providerId="LiveId" clId="{88DCC2D2-6C71-4DB5-A8F0-B51C71B7B3BA}" dt="2020-12-15T13:18:53.930" v="286" actId="26606"/>
          <ac:spMkLst>
            <pc:docMk/>
            <pc:sldMk cId="3036822505" sldId="259"/>
            <ac:spMk id="30" creationId="{5A59F003-E00A-43F9-91DC-CC54E3B87466}"/>
          </ac:spMkLst>
        </pc:spChg>
        <pc:spChg chg="add del">
          <ac:chgData name="Tomek" userId="1077ef4dc0b5185d" providerId="LiveId" clId="{88DCC2D2-6C71-4DB5-A8F0-B51C71B7B3BA}" dt="2020-12-15T13:18:53.930" v="286" actId="26606"/>
          <ac:spMkLst>
            <pc:docMk/>
            <pc:sldMk cId="3036822505" sldId="259"/>
            <ac:spMk id="31" creationId="{D74A4382-E3AD-430A-9A1F-DFA3E0E77A7D}"/>
          </ac:spMkLst>
        </pc:spChg>
        <pc:spChg chg="add del">
          <ac:chgData name="Tomek" userId="1077ef4dc0b5185d" providerId="LiveId" clId="{88DCC2D2-6C71-4DB5-A8F0-B51C71B7B3BA}" dt="2020-12-15T13:18:53.930" v="286" actId="26606"/>
          <ac:spMkLst>
            <pc:docMk/>
            <pc:sldMk cId="3036822505" sldId="259"/>
            <ac:spMk id="32" creationId="{79F40191-0F44-4FD1-82CC-ACB507C14BE6}"/>
          </ac:spMkLst>
        </pc:spChg>
        <pc:spChg chg="add">
          <ac:chgData name="Tomek" userId="1077ef4dc0b5185d" providerId="LiveId" clId="{88DCC2D2-6C71-4DB5-A8F0-B51C71B7B3BA}" dt="2020-12-15T13:18:53.951" v="287" actId="26606"/>
          <ac:spMkLst>
            <pc:docMk/>
            <pc:sldMk cId="3036822505" sldId="259"/>
            <ac:spMk id="34" creationId="{C1DD1A8A-57D5-4A81-AD04-532B043C5611}"/>
          </ac:spMkLst>
        </pc:spChg>
        <pc:spChg chg="add">
          <ac:chgData name="Tomek" userId="1077ef4dc0b5185d" providerId="LiveId" clId="{88DCC2D2-6C71-4DB5-A8F0-B51C71B7B3BA}" dt="2020-12-15T13:18:53.951" v="287" actId="26606"/>
          <ac:spMkLst>
            <pc:docMk/>
            <pc:sldMk cId="3036822505" sldId="259"/>
            <ac:spMk id="35" creationId="{007891EC-4501-44ED-A8C8-B11B6DB767AB}"/>
          </ac:spMkLst>
        </pc:spChg>
        <pc:picChg chg="add mod">
          <ac:chgData name="Tomek" userId="1077ef4dc0b5185d" providerId="LiveId" clId="{88DCC2D2-6C71-4DB5-A8F0-B51C71B7B3BA}" dt="2020-12-15T13:18:53.951" v="287" actId="26606"/>
          <ac:picMkLst>
            <pc:docMk/>
            <pc:sldMk cId="3036822505" sldId="259"/>
            <ac:picMk id="5" creationId="{9CA2B745-2FFA-45AB-9E60-A3176151FB39}"/>
          </ac:picMkLst>
        </pc:picChg>
        <pc:picChg chg="add del mod">
          <ac:chgData name="Tomek" userId="1077ef4dc0b5185d" providerId="LiveId" clId="{88DCC2D2-6C71-4DB5-A8F0-B51C71B7B3BA}" dt="2020-12-15T13:57:55.459" v="748" actId="21"/>
          <ac:picMkLst>
            <pc:docMk/>
            <pc:sldMk cId="3036822505" sldId="259"/>
            <ac:picMk id="6" creationId="{FFE27ED5-48A1-4616-854D-5A6FF49C851C}"/>
          </ac:picMkLst>
        </pc:picChg>
        <pc:picChg chg="add del mod">
          <ac:chgData name="Tomek" userId="1077ef4dc0b5185d" providerId="LiveId" clId="{88DCC2D2-6C71-4DB5-A8F0-B51C71B7B3BA}" dt="2020-12-15T13:47:34.928" v="727"/>
          <ac:picMkLst>
            <pc:docMk/>
            <pc:sldMk cId="3036822505" sldId="259"/>
            <ac:picMk id="26" creationId="{5D3A97EC-8E02-4127-B5FD-5801A247EA08}"/>
          </ac:picMkLst>
        </pc:picChg>
      </pc:sldChg>
      <pc:sldChg chg="addSp delSp modSp new mod modTransition setBg modClrScheme delAnim modAnim setClrOvrMap chgLayout">
        <pc:chgData name="Tomek" userId="1077ef4dc0b5185d" providerId="LiveId" clId="{88DCC2D2-6C71-4DB5-A8F0-B51C71B7B3BA}" dt="2020-12-15T13:57:57.933" v="749" actId="21"/>
        <pc:sldMkLst>
          <pc:docMk/>
          <pc:sldMk cId="260145908" sldId="260"/>
        </pc:sldMkLst>
        <pc:spChg chg="del mod ord">
          <ac:chgData name="Tomek" userId="1077ef4dc0b5185d" providerId="LiveId" clId="{88DCC2D2-6C71-4DB5-A8F0-B51C71B7B3BA}" dt="2020-12-15T13:19:59.698" v="295" actId="700"/>
          <ac:spMkLst>
            <pc:docMk/>
            <pc:sldMk cId="260145908" sldId="260"/>
            <ac:spMk id="2" creationId="{EACFE3FB-C8AF-41E2-A9CF-6D12810C5126}"/>
          </ac:spMkLst>
        </pc:spChg>
        <pc:spChg chg="del mod ord">
          <ac:chgData name="Tomek" userId="1077ef4dc0b5185d" providerId="LiveId" clId="{88DCC2D2-6C71-4DB5-A8F0-B51C71B7B3BA}" dt="2020-12-15T13:19:59.698" v="295" actId="700"/>
          <ac:spMkLst>
            <pc:docMk/>
            <pc:sldMk cId="260145908" sldId="260"/>
            <ac:spMk id="3" creationId="{6E9811DD-7D02-473D-86F9-FD8FE609DD4F}"/>
          </ac:spMkLst>
        </pc:spChg>
        <pc:spChg chg="add mod ord">
          <ac:chgData name="Tomek" userId="1077ef4dc0b5185d" providerId="LiveId" clId="{88DCC2D2-6C71-4DB5-A8F0-B51C71B7B3BA}" dt="2020-12-15T13:20:58.135" v="310" actId="113"/>
          <ac:spMkLst>
            <pc:docMk/>
            <pc:sldMk cId="260145908" sldId="260"/>
            <ac:spMk id="4" creationId="{19E5528C-DD24-49A1-84EA-4732CC3256AD}"/>
          </ac:spMkLst>
        </pc:spChg>
        <pc:spChg chg="add del mod ord">
          <ac:chgData name="Tomek" userId="1077ef4dc0b5185d" providerId="LiveId" clId="{88DCC2D2-6C71-4DB5-A8F0-B51C71B7B3BA}" dt="2020-12-15T13:20:26.033" v="300" actId="931"/>
          <ac:spMkLst>
            <pc:docMk/>
            <pc:sldMk cId="260145908" sldId="260"/>
            <ac:spMk id="5" creationId="{25E9FDF9-E381-49D6-B6BB-D9C0F8CE2FFE}"/>
          </ac:spMkLst>
        </pc:spChg>
        <pc:spChg chg="add mod ord">
          <ac:chgData name="Tomek" userId="1077ef4dc0b5185d" providerId="LiveId" clId="{88DCC2D2-6C71-4DB5-A8F0-B51C71B7B3BA}" dt="2020-12-15T13:20:54.224" v="309" actId="122"/>
          <ac:spMkLst>
            <pc:docMk/>
            <pc:sldMk cId="260145908" sldId="260"/>
            <ac:spMk id="6" creationId="{27C6AA7A-8AE3-40A1-8E8A-21D0AA706E66}"/>
          </ac:spMkLst>
        </pc:spChg>
        <pc:spChg chg="add">
          <ac:chgData name="Tomek" userId="1077ef4dc0b5185d" providerId="LiveId" clId="{88DCC2D2-6C71-4DB5-A8F0-B51C71B7B3BA}" dt="2020-12-15T13:20:40.444" v="305" actId="26606"/>
          <ac:spMkLst>
            <pc:docMk/>
            <pc:sldMk cId="260145908" sldId="260"/>
            <ac:spMk id="13" creationId="{C5E6CFF1-2F42-4E10-9A97-F116F46F53FE}"/>
          </ac:spMkLst>
        </pc:spChg>
        <pc:picChg chg="add mod">
          <ac:chgData name="Tomek" userId="1077ef4dc0b5185d" providerId="LiveId" clId="{88DCC2D2-6C71-4DB5-A8F0-B51C71B7B3BA}" dt="2020-12-15T13:20:40.444" v="305" actId="26606"/>
          <ac:picMkLst>
            <pc:docMk/>
            <pc:sldMk cId="260145908" sldId="260"/>
            <ac:picMk id="8" creationId="{AB9EB9C1-FA0E-4F5F-9CA4-BC43B3339B58}"/>
          </ac:picMkLst>
        </pc:picChg>
        <pc:picChg chg="add del mod">
          <ac:chgData name="Tomek" userId="1077ef4dc0b5185d" providerId="LiveId" clId="{88DCC2D2-6C71-4DB5-A8F0-B51C71B7B3BA}" dt="2020-12-15T13:57:57.933" v="749" actId="21"/>
          <ac:picMkLst>
            <pc:docMk/>
            <pc:sldMk cId="260145908" sldId="260"/>
            <ac:picMk id="9" creationId="{16DCABC6-DF2A-4F92-BC06-D228A671C253}"/>
          </ac:picMkLst>
        </pc:picChg>
        <pc:picChg chg="add del mod">
          <ac:chgData name="Tomek" userId="1077ef4dc0b5185d" providerId="LiveId" clId="{88DCC2D2-6C71-4DB5-A8F0-B51C71B7B3BA}" dt="2020-12-15T13:47:34.465" v="726"/>
          <ac:picMkLst>
            <pc:docMk/>
            <pc:sldMk cId="260145908" sldId="260"/>
            <ac:picMk id="11" creationId="{4D348089-CEA2-4FCB-8779-3166CEEB73A8}"/>
          </ac:picMkLst>
        </pc:picChg>
        <pc:cxnChg chg="add">
          <ac:chgData name="Tomek" userId="1077ef4dc0b5185d" providerId="LiveId" clId="{88DCC2D2-6C71-4DB5-A8F0-B51C71B7B3BA}" dt="2020-12-15T13:20:40.444" v="305" actId="26606"/>
          <ac:cxnSpMkLst>
            <pc:docMk/>
            <pc:sldMk cId="260145908" sldId="260"/>
            <ac:cxnSpMk id="15" creationId="{67182200-4859-4C8D-BCBB-55B245C28BA3}"/>
          </ac:cxnSpMkLst>
        </pc:cxnChg>
      </pc:sldChg>
      <pc:sldChg chg="addSp delSp modSp new mod modTransition setBg delAnim modAnim setClrOvrMap">
        <pc:chgData name="Tomek" userId="1077ef4dc0b5185d" providerId="LiveId" clId="{88DCC2D2-6C71-4DB5-A8F0-B51C71B7B3BA}" dt="2020-12-15T13:58:00.876" v="750" actId="21"/>
        <pc:sldMkLst>
          <pc:docMk/>
          <pc:sldMk cId="558216721" sldId="261"/>
        </pc:sldMkLst>
        <pc:spChg chg="mod ord">
          <ac:chgData name="Tomek" userId="1077ef4dc0b5185d" providerId="LiveId" clId="{88DCC2D2-6C71-4DB5-A8F0-B51C71B7B3BA}" dt="2020-12-15T13:23:04.413" v="340" actId="2711"/>
          <ac:spMkLst>
            <pc:docMk/>
            <pc:sldMk cId="558216721" sldId="261"/>
            <ac:spMk id="2" creationId="{AE5E9013-6BFA-450A-A5B8-E35E46C5C014}"/>
          </ac:spMkLst>
        </pc:spChg>
        <pc:spChg chg="del">
          <ac:chgData name="Tomek" userId="1077ef4dc0b5185d" providerId="LiveId" clId="{88DCC2D2-6C71-4DB5-A8F0-B51C71B7B3BA}" dt="2020-12-15T13:21:37.294" v="312" actId="931"/>
          <ac:spMkLst>
            <pc:docMk/>
            <pc:sldMk cId="558216721" sldId="261"/>
            <ac:spMk id="3" creationId="{2B09415C-75A9-44DA-A3F8-8B3364487954}"/>
          </ac:spMkLst>
        </pc:spChg>
        <pc:spChg chg="mod">
          <ac:chgData name="Tomek" userId="1077ef4dc0b5185d" providerId="LiveId" clId="{88DCC2D2-6C71-4DB5-A8F0-B51C71B7B3BA}" dt="2020-12-15T13:22:43.349" v="336" actId="403"/>
          <ac:spMkLst>
            <pc:docMk/>
            <pc:sldMk cId="558216721" sldId="261"/>
            <ac:spMk id="4" creationId="{FC57A7EF-E83E-4467-99FD-E260B448383A}"/>
          </ac:spMkLst>
        </pc:spChg>
        <pc:spChg chg="add del">
          <ac:chgData name="Tomek" userId="1077ef4dc0b5185d" providerId="LiveId" clId="{88DCC2D2-6C71-4DB5-A8F0-B51C71B7B3BA}" dt="2020-12-15T13:22:21.131" v="326" actId="26606"/>
          <ac:spMkLst>
            <pc:docMk/>
            <pc:sldMk cId="558216721" sldId="261"/>
            <ac:spMk id="11" creationId="{5E8D2E83-FB3A-40E7-A9E5-7AB389D612B4}"/>
          </ac:spMkLst>
        </pc:spChg>
        <pc:spChg chg="add del">
          <ac:chgData name="Tomek" userId="1077ef4dc0b5185d" providerId="LiveId" clId="{88DCC2D2-6C71-4DB5-A8F0-B51C71B7B3BA}" dt="2020-12-15T13:22:24.750" v="328" actId="26606"/>
          <ac:spMkLst>
            <pc:docMk/>
            <pc:sldMk cId="558216721" sldId="261"/>
            <ac:spMk id="14" creationId="{C5E6CFF1-2F42-4E10-9A97-F116F46F53FE}"/>
          </ac:spMkLst>
        </pc:spChg>
        <pc:spChg chg="add del">
          <ac:chgData name="Tomek" userId="1077ef4dc0b5185d" providerId="LiveId" clId="{88DCC2D2-6C71-4DB5-A8F0-B51C71B7B3BA}" dt="2020-12-15T13:22:26.332" v="330" actId="26606"/>
          <ac:spMkLst>
            <pc:docMk/>
            <pc:sldMk cId="558216721" sldId="261"/>
            <ac:spMk id="15" creationId="{8EC44C88-69E3-42EE-86E8-9B45F712B769}"/>
          </ac:spMkLst>
        </pc:spChg>
        <pc:spChg chg="add del">
          <ac:chgData name="Tomek" userId="1077ef4dc0b5185d" providerId="LiveId" clId="{88DCC2D2-6C71-4DB5-A8F0-B51C71B7B3BA}" dt="2020-12-15T13:22:26.332" v="330" actId="26606"/>
          <ac:spMkLst>
            <pc:docMk/>
            <pc:sldMk cId="558216721" sldId="261"/>
            <ac:spMk id="16" creationId="{1BF4DD63-CE83-4A2A-994E-8598C22E6FCF}"/>
          </ac:spMkLst>
        </pc:spChg>
        <pc:spChg chg="add del">
          <ac:chgData name="Tomek" userId="1077ef4dc0b5185d" providerId="LiveId" clId="{88DCC2D2-6C71-4DB5-A8F0-B51C71B7B3BA}" dt="2020-12-15T13:22:26.332" v="330" actId="26606"/>
          <ac:spMkLst>
            <pc:docMk/>
            <pc:sldMk cId="558216721" sldId="261"/>
            <ac:spMk id="17" creationId="{127393A7-D6DA-410B-8699-AA56B57BF7BA}"/>
          </ac:spMkLst>
        </pc:spChg>
        <pc:spChg chg="add del">
          <ac:chgData name="Tomek" userId="1077ef4dc0b5185d" providerId="LiveId" clId="{88DCC2D2-6C71-4DB5-A8F0-B51C71B7B3BA}" dt="2020-12-15T13:22:28.319" v="332" actId="26606"/>
          <ac:spMkLst>
            <pc:docMk/>
            <pc:sldMk cId="558216721" sldId="261"/>
            <ac:spMk id="19" creationId="{9B76D444-2756-434F-AE61-96D69830C13E}"/>
          </ac:spMkLst>
        </pc:spChg>
        <pc:spChg chg="add">
          <ac:chgData name="Tomek" userId="1077ef4dc0b5185d" providerId="LiveId" clId="{88DCC2D2-6C71-4DB5-A8F0-B51C71B7B3BA}" dt="2020-12-15T13:22:28.346" v="333" actId="26606"/>
          <ac:spMkLst>
            <pc:docMk/>
            <pc:sldMk cId="558216721" sldId="261"/>
            <ac:spMk id="22" creationId="{C0A1ED06-4733-4020-9C60-81D4D801408D}"/>
          </ac:spMkLst>
        </pc:spChg>
        <pc:spChg chg="add">
          <ac:chgData name="Tomek" userId="1077ef4dc0b5185d" providerId="LiveId" clId="{88DCC2D2-6C71-4DB5-A8F0-B51C71B7B3BA}" dt="2020-12-15T13:22:28.346" v="333" actId="26606"/>
          <ac:spMkLst>
            <pc:docMk/>
            <pc:sldMk cId="558216721" sldId="261"/>
            <ac:spMk id="23" creationId="{B0CA3509-3AF9-45FE-93ED-57BB5D5E8E07}"/>
          </ac:spMkLst>
        </pc:spChg>
        <pc:picChg chg="add mod">
          <ac:chgData name="Tomek" userId="1077ef4dc0b5185d" providerId="LiveId" clId="{88DCC2D2-6C71-4DB5-A8F0-B51C71B7B3BA}" dt="2020-12-15T13:22:28.346" v="333" actId="26606"/>
          <ac:picMkLst>
            <pc:docMk/>
            <pc:sldMk cId="558216721" sldId="261"/>
            <ac:picMk id="6" creationId="{FA61145F-9D98-4317-BAEE-87AD65232F40}"/>
          </ac:picMkLst>
        </pc:picChg>
        <pc:picChg chg="add del mod">
          <ac:chgData name="Tomek" userId="1077ef4dc0b5185d" providerId="LiveId" clId="{88DCC2D2-6C71-4DB5-A8F0-B51C71B7B3BA}" dt="2020-12-15T13:58:00.876" v="750" actId="21"/>
          <ac:picMkLst>
            <pc:docMk/>
            <pc:sldMk cId="558216721" sldId="261"/>
            <ac:picMk id="7" creationId="{1483016A-E7CC-4CB4-BDBA-C235CA566E53}"/>
          </ac:picMkLst>
        </pc:picChg>
        <pc:picChg chg="add del mod">
          <ac:chgData name="Tomek" userId="1077ef4dc0b5185d" providerId="LiveId" clId="{88DCC2D2-6C71-4DB5-A8F0-B51C71B7B3BA}" dt="2020-12-15T13:47:34.027" v="725"/>
          <ac:picMkLst>
            <pc:docMk/>
            <pc:sldMk cId="558216721" sldId="261"/>
            <ac:picMk id="18" creationId="{0ADAE09A-FD21-4637-9F6C-B794CDF340CF}"/>
          </ac:picMkLst>
        </pc:picChg>
        <pc:cxnChg chg="add del">
          <ac:chgData name="Tomek" userId="1077ef4dc0b5185d" providerId="LiveId" clId="{88DCC2D2-6C71-4DB5-A8F0-B51C71B7B3BA}" dt="2020-12-15T13:22:24.750" v="328" actId="26606"/>
          <ac:cxnSpMkLst>
            <pc:docMk/>
            <pc:sldMk cId="558216721" sldId="261"/>
            <ac:cxnSpMk id="13" creationId="{96A8629B-8289-498B-939B-1CA0C106182C}"/>
          </ac:cxnSpMkLst>
        </pc:cxnChg>
        <pc:cxnChg chg="add del">
          <ac:chgData name="Tomek" userId="1077ef4dc0b5185d" providerId="LiveId" clId="{88DCC2D2-6C71-4DB5-A8F0-B51C71B7B3BA}" dt="2020-12-15T13:22:28.319" v="332" actId="26606"/>
          <ac:cxnSpMkLst>
            <pc:docMk/>
            <pc:sldMk cId="558216721" sldId="261"/>
            <ac:cxnSpMk id="20" creationId="{EDF5FE34-0A41-407A-8D94-10FCF68F1D0B}"/>
          </ac:cxnSpMkLst>
        </pc:cxnChg>
      </pc:sldChg>
      <pc:sldChg chg="addSp delSp modSp new mod setBg delAnim modAnim">
        <pc:chgData name="Tomek" userId="1077ef4dc0b5185d" providerId="LiveId" clId="{88DCC2D2-6C71-4DB5-A8F0-B51C71B7B3BA}" dt="2020-12-15T13:58:02.931" v="751" actId="21"/>
        <pc:sldMkLst>
          <pc:docMk/>
          <pc:sldMk cId="2594721413" sldId="262"/>
        </pc:sldMkLst>
        <pc:spChg chg="mod">
          <ac:chgData name="Tomek" userId="1077ef4dc0b5185d" providerId="LiveId" clId="{88DCC2D2-6C71-4DB5-A8F0-B51C71B7B3BA}" dt="2020-12-15T13:25:45.845" v="375" actId="26606"/>
          <ac:spMkLst>
            <pc:docMk/>
            <pc:sldMk cId="2594721413" sldId="262"/>
            <ac:spMk id="2" creationId="{E48A9550-7AC3-49A5-8727-03F45503DEE2}"/>
          </ac:spMkLst>
        </pc:spChg>
        <pc:spChg chg="add del">
          <ac:chgData name="Tomek" userId="1077ef4dc0b5185d" providerId="LiveId" clId="{88DCC2D2-6C71-4DB5-A8F0-B51C71B7B3BA}" dt="2020-12-15T13:25:31.976" v="370" actId="931"/>
          <ac:spMkLst>
            <pc:docMk/>
            <pc:sldMk cId="2594721413" sldId="262"/>
            <ac:spMk id="3" creationId="{2DA2237C-3224-412C-A20F-D68E3235D5E5}"/>
          </ac:spMkLst>
        </pc:spChg>
        <pc:spChg chg="mod">
          <ac:chgData name="Tomek" userId="1077ef4dc0b5185d" providerId="LiveId" clId="{88DCC2D2-6C71-4DB5-A8F0-B51C71B7B3BA}" dt="2020-12-15T13:26:09.970" v="379" actId="122"/>
          <ac:spMkLst>
            <pc:docMk/>
            <pc:sldMk cId="2594721413" sldId="262"/>
            <ac:spMk id="4" creationId="{2F27CF2E-7E2E-4777-BDBC-35DCFF7EAA53}"/>
          </ac:spMkLst>
        </pc:spChg>
        <pc:spChg chg="add del">
          <ac:chgData name="Tomek" userId="1077ef4dc0b5185d" providerId="LiveId" clId="{88DCC2D2-6C71-4DB5-A8F0-B51C71B7B3BA}" dt="2020-12-15T13:25:45.812" v="374" actId="26606"/>
          <ac:spMkLst>
            <pc:docMk/>
            <pc:sldMk cId="2594721413" sldId="262"/>
            <ac:spMk id="13" creationId="{8DF66CB0-1AD6-4D8C-BE70-897ADA64FEDA}"/>
          </ac:spMkLst>
        </pc:spChg>
        <pc:spChg chg="add del">
          <ac:chgData name="Tomek" userId="1077ef4dc0b5185d" providerId="LiveId" clId="{88DCC2D2-6C71-4DB5-A8F0-B51C71B7B3BA}" dt="2020-12-15T13:25:45.812" v="374" actId="26606"/>
          <ac:spMkLst>
            <pc:docMk/>
            <pc:sldMk cId="2594721413" sldId="262"/>
            <ac:spMk id="15" creationId="{24C3B26D-D43F-467B-B943-E20A45E780EF}"/>
          </ac:spMkLst>
        </pc:spChg>
        <pc:spChg chg="add">
          <ac:chgData name="Tomek" userId="1077ef4dc0b5185d" providerId="LiveId" clId="{88DCC2D2-6C71-4DB5-A8F0-B51C71B7B3BA}" dt="2020-12-15T13:25:45.845" v="375" actId="26606"/>
          <ac:spMkLst>
            <pc:docMk/>
            <pc:sldMk cId="2594721413" sldId="262"/>
            <ac:spMk id="18" creationId="{201CC55D-ED54-4C5C-95E6-10947BD1103B}"/>
          </ac:spMkLst>
        </pc:spChg>
        <pc:spChg chg="add">
          <ac:chgData name="Tomek" userId="1077ef4dc0b5185d" providerId="LiveId" clId="{88DCC2D2-6C71-4DB5-A8F0-B51C71B7B3BA}" dt="2020-12-15T13:25:45.845" v="375" actId="26606"/>
          <ac:spMkLst>
            <pc:docMk/>
            <pc:sldMk cId="2594721413" sldId="262"/>
            <ac:spMk id="19" creationId="{3873B707-463F-40B0-8227-E8CC6C67EB25}"/>
          </ac:spMkLst>
        </pc:spChg>
        <pc:spChg chg="add">
          <ac:chgData name="Tomek" userId="1077ef4dc0b5185d" providerId="LiveId" clId="{88DCC2D2-6C71-4DB5-A8F0-B51C71B7B3BA}" dt="2020-12-15T13:25:45.845" v="375" actId="26606"/>
          <ac:spMkLst>
            <pc:docMk/>
            <pc:sldMk cId="2594721413" sldId="262"/>
            <ac:spMk id="21" creationId="{C13237C8-E62C-4F0D-A318-BD6FB6C2D138}"/>
          </ac:spMkLst>
        </pc:spChg>
        <pc:spChg chg="add">
          <ac:chgData name="Tomek" userId="1077ef4dc0b5185d" providerId="LiveId" clId="{88DCC2D2-6C71-4DB5-A8F0-B51C71B7B3BA}" dt="2020-12-15T13:25:45.845" v="375" actId="26606"/>
          <ac:spMkLst>
            <pc:docMk/>
            <pc:sldMk cId="2594721413" sldId="262"/>
            <ac:spMk id="23" creationId="{19C9EAEA-39D0-4B0E-A0EB-51E7B26740B1}"/>
          </ac:spMkLst>
        </pc:spChg>
        <pc:grpChg chg="add">
          <ac:chgData name="Tomek" userId="1077ef4dc0b5185d" providerId="LiveId" clId="{88DCC2D2-6C71-4DB5-A8F0-B51C71B7B3BA}" dt="2020-12-15T13:25:45.845" v="375" actId="26606"/>
          <ac:grpSpMkLst>
            <pc:docMk/>
            <pc:sldMk cId="2594721413" sldId="262"/>
            <ac:grpSpMk id="20" creationId="{1DE889C7-FAD6-4397-98E2-05D503484459}"/>
          </ac:grpSpMkLst>
        </pc:grpChg>
        <pc:picChg chg="add del mod">
          <ac:chgData name="Tomek" userId="1077ef4dc0b5185d" providerId="LiveId" clId="{88DCC2D2-6C71-4DB5-A8F0-B51C71B7B3BA}" dt="2020-12-15T13:24:04.456" v="369" actId="931"/>
          <ac:picMkLst>
            <pc:docMk/>
            <pc:sldMk cId="2594721413" sldId="262"/>
            <ac:picMk id="6" creationId="{D14FB892-3441-44E6-9D62-86C816988F42}"/>
          </ac:picMkLst>
        </pc:picChg>
        <pc:picChg chg="add mod ord">
          <ac:chgData name="Tomek" userId="1077ef4dc0b5185d" providerId="LiveId" clId="{88DCC2D2-6C71-4DB5-A8F0-B51C71B7B3BA}" dt="2020-12-15T13:25:45.845" v="375" actId="26606"/>
          <ac:picMkLst>
            <pc:docMk/>
            <pc:sldMk cId="2594721413" sldId="262"/>
            <ac:picMk id="8" creationId="{A464E00B-19EE-48E0-BF70-04C4C2355603}"/>
          </ac:picMkLst>
        </pc:picChg>
        <pc:picChg chg="add del mod">
          <ac:chgData name="Tomek" userId="1077ef4dc0b5185d" providerId="LiveId" clId="{88DCC2D2-6C71-4DB5-A8F0-B51C71B7B3BA}" dt="2020-12-15T13:58:02.931" v="751" actId="21"/>
          <ac:picMkLst>
            <pc:docMk/>
            <pc:sldMk cId="2594721413" sldId="262"/>
            <ac:picMk id="9" creationId="{B77E88A0-3D68-4FD9-BA9B-8B49C3997AF1}"/>
          </ac:picMkLst>
        </pc:picChg>
        <pc:picChg chg="add del mod">
          <ac:chgData name="Tomek" userId="1077ef4dc0b5185d" providerId="LiveId" clId="{88DCC2D2-6C71-4DB5-A8F0-B51C71B7B3BA}" dt="2020-12-15T13:47:33.342" v="724"/>
          <ac:picMkLst>
            <pc:docMk/>
            <pc:sldMk cId="2594721413" sldId="262"/>
            <ac:picMk id="22" creationId="{D3A4BD6A-DE45-4608-8BD7-5E12AA4DC755}"/>
          </ac:picMkLst>
        </pc:picChg>
      </pc:sldChg>
      <pc:sldChg chg="addSp delSp modSp new mod modTransition setBg delAnim modAnim setClrOvrMap">
        <pc:chgData name="Tomek" userId="1077ef4dc0b5185d" providerId="LiveId" clId="{88DCC2D2-6C71-4DB5-A8F0-B51C71B7B3BA}" dt="2020-12-15T13:58:05.381" v="752" actId="21"/>
        <pc:sldMkLst>
          <pc:docMk/>
          <pc:sldMk cId="2614718632" sldId="263"/>
        </pc:sldMkLst>
        <pc:spChg chg="mod ord">
          <ac:chgData name="Tomek" userId="1077ef4dc0b5185d" providerId="LiveId" clId="{88DCC2D2-6C71-4DB5-A8F0-B51C71B7B3BA}" dt="2020-12-15T13:28:28.997" v="413" actId="26606"/>
          <ac:spMkLst>
            <pc:docMk/>
            <pc:sldMk cId="2614718632" sldId="263"/>
            <ac:spMk id="2" creationId="{2AEC3976-5A56-43E1-8E6F-E9F7C3988C6C}"/>
          </ac:spMkLst>
        </pc:spChg>
        <pc:spChg chg="del">
          <ac:chgData name="Tomek" userId="1077ef4dc0b5185d" providerId="LiveId" clId="{88DCC2D2-6C71-4DB5-A8F0-B51C71B7B3BA}" dt="2020-12-15T13:27:26.584" v="381" actId="931"/>
          <ac:spMkLst>
            <pc:docMk/>
            <pc:sldMk cId="2614718632" sldId="263"/>
            <ac:spMk id="3" creationId="{EB014634-9878-4D46-9E73-E49BCE64FD09}"/>
          </ac:spMkLst>
        </pc:spChg>
        <pc:spChg chg="mod">
          <ac:chgData name="Tomek" userId="1077ef4dc0b5185d" providerId="LiveId" clId="{88DCC2D2-6C71-4DB5-A8F0-B51C71B7B3BA}" dt="2020-12-15T13:28:28.997" v="413" actId="26606"/>
          <ac:spMkLst>
            <pc:docMk/>
            <pc:sldMk cId="2614718632" sldId="263"/>
            <ac:spMk id="4" creationId="{79F2E2D2-7D16-4E0B-9040-74F7CBB060D6}"/>
          </ac:spMkLst>
        </pc:spChg>
        <pc:spChg chg="add del">
          <ac:chgData name="Tomek" userId="1077ef4dc0b5185d" providerId="LiveId" clId="{88DCC2D2-6C71-4DB5-A8F0-B51C71B7B3BA}" dt="2020-12-15T13:27:58.081" v="403" actId="26606"/>
          <ac:spMkLst>
            <pc:docMk/>
            <pc:sldMk cId="2614718632" sldId="263"/>
            <ac:spMk id="11" creationId="{C0A1ED06-4733-4020-9C60-81D4D801408D}"/>
          </ac:spMkLst>
        </pc:spChg>
        <pc:spChg chg="add del">
          <ac:chgData name="Tomek" userId="1077ef4dc0b5185d" providerId="LiveId" clId="{88DCC2D2-6C71-4DB5-A8F0-B51C71B7B3BA}" dt="2020-12-15T13:27:58.081" v="403" actId="26606"/>
          <ac:spMkLst>
            <pc:docMk/>
            <pc:sldMk cId="2614718632" sldId="263"/>
            <ac:spMk id="13" creationId="{B0CA3509-3AF9-45FE-93ED-57BB5D5E8E07}"/>
          </ac:spMkLst>
        </pc:spChg>
        <pc:spChg chg="add del">
          <ac:chgData name="Tomek" userId="1077ef4dc0b5185d" providerId="LiveId" clId="{88DCC2D2-6C71-4DB5-A8F0-B51C71B7B3BA}" dt="2020-12-15T13:28:28.997" v="413" actId="26606"/>
          <ac:spMkLst>
            <pc:docMk/>
            <pc:sldMk cId="2614718632" sldId="263"/>
            <ac:spMk id="15" creationId="{2B1D4F77-A17C-43D7-B7FA-545148E4E93D}"/>
          </ac:spMkLst>
        </pc:spChg>
        <pc:spChg chg="add del">
          <ac:chgData name="Tomek" userId="1077ef4dc0b5185d" providerId="LiveId" clId="{88DCC2D2-6C71-4DB5-A8F0-B51C71B7B3BA}" dt="2020-12-15T13:28:26.768" v="408" actId="26606"/>
          <ac:spMkLst>
            <pc:docMk/>
            <pc:sldMk cId="2614718632" sldId="263"/>
            <ac:spMk id="20" creationId="{2B1D4F77-A17C-43D7-B7FA-545148E4E93D}"/>
          </ac:spMkLst>
        </pc:spChg>
        <pc:spChg chg="add del">
          <ac:chgData name="Tomek" userId="1077ef4dc0b5185d" providerId="LiveId" clId="{88DCC2D2-6C71-4DB5-A8F0-B51C71B7B3BA}" dt="2020-12-15T13:28:27.540" v="410" actId="26606"/>
          <ac:spMkLst>
            <pc:docMk/>
            <pc:sldMk cId="2614718632" sldId="263"/>
            <ac:spMk id="22" creationId="{AF2F604E-43BE-4DC3-B983-E071523364F8}"/>
          </ac:spMkLst>
        </pc:spChg>
        <pc:spChg chg="add del">
          <ac:chgData name="Tomek" userId="1077ef4dc0b5185d" providerId="LiveId" clId="{88DCC2D2-6C71-4DB5-A8F0-B51C71B7B3BA}" dt="2020-12-15T13:28:27.540" v="410" actId="26606"/>
          <ac:spMkLst>
            <pc:docMk/>
            <pc:sldMk cId="2614718632" sldId="263"/>
            <ac:spMk id="23" creationId="{7C432AFE-B3D2-4BFF-BF8F-96C27AFF1AC7}"/>
          </ac:spMkLst>
        </pc:spChg>
        <pc:spChg chg="add del">
          <ac:chgData name="Tomek" userId="1077ef4dc0b5185d" providerId="LiveId" clId="{88DCC2D2-6C71-4DB5-A8F0-B51C71B7B3BA}" dt="2020-12-15T13:28:27.540" v="410" actId="26606"/>
          <ac:spMkLst>
            <pc:docMk/>
            <pc:sldMk cId="2614718632" sldId="263"/>
            <ac:spMk id="24" creationId="{08C9B587-E65E-4B52-B37C-ABEBB6E87928}"/>
          </ac:spMkLst>
        </pc:spChg>
        <pc:spChg chg="add del">
          <ac:chgData name="Tomek" userId="1077ef4dc0b5185d" providerId="LiveId" clId="{88DCC2D2-6C71-4DB5-A8F0-B51C71B7B3BA}" dt="2020-12-15T13:28:28.866" v="412" actId="26606"/>
          <ac:spMkLst>
            <pc:docMk/>
            <pc:sldMk cId="2614718632" sldId="263"/>
            <ac:spMk id="26" creationId="{7A5F0580-5EE9-419F-96EE-B6529EF6E7D0}"/>
          </ac:spMkLst>
        </pc:spChg>
        <pc:spChg chg="add del">
          <ac:chgData name="Tomek" userId="1077ef4dc0b5185d" providerId="LiveId" clId="{88DCC2D2-6C71-4DB5-A8F0-B51C71B7B3BA}" dt="2020-12-15T13:28:28.866" v="412" actId="26606"/>
          <ac:spMkLst>
            <pc:docMk/>
            <pc:sldMk cId="2614718632" sldId="263"/>
            <ac:spMk id="27" creationId="{9AA72BD9-2C5A-4EDC-931F-5AA08EACA0F3}"/>
          </ac:spMkLst>
        </pc:spChg>
        <pc:spChg chg="add del">
          <ac:chgData name="Tomek" userId="1077ef4dc0b5185d" providerId="LiveId" clId="{88DCC2D2-6C71-4DB5-A8F0-B51C71B7B3BA}" dt="2020-12-15T13:28:28.866" v="412" actId="26606"/>
          <ac:spMkLst>
            <pc:docMk/>
            <pc:sldMk cId="2614718632" sldId="263"/>
            <ac:spMk id="28" creationId="{DD3981AC-7B61-4947-BCF3-F7AA7FA385B9}"/>
          </ac:spMkLst>
        </pc:spChg>
        <pc:spChg chg="add del">
          <ac:chgData name="Tomek" userId="1077ef4dc0b5185d" providerId="LiveId" clId="{88DCC2D2-6C71-4DB5-A8F0-B51C71B7B3BA}" dt="2020-12-15T13:28:28.866" v="412" actId="26606"/>
          <ac:spMkLst>
            <pc:docMk/>
            <pc:sldMk cId="2614718632" sldId="263"/>
            <ac:spMk id="29" creationId="{55D4142C-5077-457F-A6AD-3FECFDB39685}"/>
          </ac:spMkLst>
        </pc:spChg>
        <pc:picChg chg="add mod ord">
          <ac:chgData name="Tomek" userId="1077ef4dc0b5185d" providerId="LiveId" clId="{88DCC2D2-6C71-4DB5-A8F0-B51C71B7B3BA}" dt="2020-12-15T13:28:34.792" v="415" actId="14100"/>
          <ac:picMkLst>
            <pc:docMk/>
            <pc:sldMk cId="2614718632" sldId="263"/>
            <ac:picMk id="6" creationId="{EF7AE642-E8BF-4B90-998D-DF233751347A}"/>
          </ac:picMkLst>
        </pc:picChg>
        <pc:picChg chg="add del mod">
          <ac:chgData name="Tomek" userId="1077ef4dc0b5185d" providerId="LiveId" clId="{88DCC2D2-6C71-4DB5-A8F0-B51C71B7B3BA}" dt="2020-12-15T13:58:05.381" v="752" actId="21"/>
          <ac:picMkLst>
            <pc:docMk/>
            <pc:sldMk cId="2614718632" sldId="263"/>
            <ac:picMk id="7" creationId="{93B49C47-38F1-409D-AF92-6F75CA03B3D9}"/>
          </ac:picMkLst>
        </pc:picChg>
        <pc:picChg chg="add del mod">
          <ac:chgData name="Tomek" userId="1077ef4dc0b5185d" providerId="LiveId" clId="{88DCC2D2-6C71-4DB5-A8F0-B51C71B7B3BA}" dt="2020-12-15T13:47:32.853" v="723"/>
          <ac:picMkLst>
            <pc:docMk/>
            <pc:sldMk cId="2614718632" sldId="263"/>
            <ac:picMk id="18" creationId="{38F7A45F-2549-4BD1-B5CF-D5F943FBB220}"/>
          </ac:picMkLst>
        </pc:picChg>
      </pc:sldChg>
      <pc:sldChg chg="addSp delSp modSp new mod modTransition setBg modAnim setClrOvrMap">
        <pc:chgData name="Tomek" userId="1077ef4dc0b5185d" providerId="LiveId" clId="{88DCC2D2-6C71-4DB5-A8F0-B51C71B7B3BA}" dt="2020-12-15T13:47:32.395" v="722"/>
        <pc:sldMkLst>
          <pc:docMk/>
          <pc:sldMk cId="4006638829" sldId="264"/>
        </pc:sldMkLst>
        <pc:spChg chg="mod ord">
          <ac:chgData name="Tomek" userId="1077ef4dc0b5185d" providerId="LiveId" clId="{88DCC2D2-6C71-4DB5-A8F0-B51C71B7B3BA}" dt="2020-12-15T13:30:13.819" v="431" actId="26606"/>
          <ac:spMkLst>
            <pc:docMk/>
            <pc:sldMk cId="4006638829" sldId="264"/>
            <ac:spMk id="2" creationId="{B00911F3-1B3E-4F40-B3A7-1A46AB20E12B}"/>
          </ac:spMkLst>
        </pc:spChg>
        <pc:spChg chg="del">
          <ac:chgData name="Tomek" userId="1077ef4dc0b5185d" providerId="LiveId" clId="{88DCC2D2-6C71-4DB5-A8F0-B51C71B7B3BA}" dt="2020-12-15T13:29:56.793" v="422" actId="931"/>
          <ac:spMkLst>
            <pc:docMk/>
            <pc:sldMk cId="4006638829" sldId="264"/>
            <ac:spMk id="3" creationId="{E7D52BD1-AA67-4AFA-AE26-F2C71F15371E}"/>
          </ac:spMkLst>
        </pc:spChg>
        <pc:spChg chg="mod">
          <ac:chgData name="Tomek" userId="1077ef4dc0b5185d" providerId="LiveId" clId="{88DCC2D2-6C71-4DB5-A8F0-B51C71B7B3BA}" dt="2020-12-15T13:30:13.819" v="431" actId="26606"/>
          <ac:spMkLst>
            <pc:docMk/>
            <pc:sldMk cId="4006638829" sldId="264"/>
            <ac:spMk id="4" creationId="{4FA89633-A1E7-46F8-972D-C25C541B3CCD}"/>
          </ac:spMkLst>
        </pc:spChg>
        <pc:spChg chg="add del">
          <ac:chgData name="Tomek" userId="1077ef4dc0b5185d" providerId="LiveId" clId="{88DCC2D2-6C71-4DB5-A8F0-B51C71B7B3BA}" dt="2020-12-15T13:30:09.936" v="426" actId="26606"/>
          <ac:spMkLst>
            <pc:docMk/>
            <pc:sldMk cId="4006638829" sldId="264"/>
            <ac:spMk id="11" creationId="{8181FC64-B306-4821-98E2-780662EFC486}"/>
          </ac:spMkLst>
        </pc:spChg>
        <pc:spChg chg="add del">
          <ac:chgData name="Tomek" userId="1077ef4dc0b5185d" providerId="LiveId" clId="{88DCC2D2-6C71-4DB5-A8F0-B51C71B7B3BA}" dt="2020-12-15T13:30:09.936" v="426" actId="26606"/>
          <ac:spMkLst>
            <pc:docMk/>
            <pc:sldMk cId="4006638829" sldId="264"/>
            <ac:spMk id="13" creationId="{5871FC61-DD4E-47D4-81FD-8A7E7D12B371}"/>
          </ac:spMkLst>
        </pc:spChg>
        <pc:spChg chg="add del">
          <ac:chgData name="Tomek" userId="1077ef4dc0b5185d" providerId="LiveId" clId="{88DCC2D2-6C71-4DB5-A8F0-B51C71B7B3BA}" dt="2020-12-15T13:30:09.936" v="426" actId="26606"/>
          <ac:spMkLst>
            <pc:docMk/>
            <pc:sldMk cId="4006638829" sldId="264"/>
            <ac:spMk id="15" creationId="{F9EC3F91-A75C-4F74-867E-E4C28C13546B}"/>
          </ac:spMkLst>
        </pc:spChg>
        <pc:spChg chg="add del">
          <ac:chgData name="Tomek" userId="1077ef4dc0b5185d" providerId="LiveId" clId="{88DCC2D2-6C71-4DB5-A8F0-B51C71B7B3BA}" dt="2020-12-15T13:30:09.936" v="426" actId="26606"/>
          <ac:spMkLst>
            <pc:docMk/>
            <pc:sldMk cId="4006638829" sldId="264"/>
            <ac:spMk id="17" creationId="{829A1E2C-5AC8-40FC-99E9-832069D39792}"/>
          </ac:spMkLst>
        </pc:spChg>
        <pc:spChg chg="add del">
          <ac:chgData name="Tomek" userId="1077ef4dc0b5185d" providerId="LiveId" clId="{88DCC2D2-6C71-4DB5-A8F0-B51C71B7B3BA}" dt="2020-12-15T13:30:11.186" v="428" actId="26606"/>
          <ac:spMkLst>
            <pc:docMk/>
            <pc:sldMk cId="4006638829" sldId="264"/>
            <ac:spMk id="19" creationId="{3CD9DF72-87A3-404E-A828-84CBF11A8303}"/>
          </ac:spMkLst>
        </pc:spChg>
        <pc:spChg chg="add del">
          <ac:chgData name="Tomek" userId="1077ef4dc0b5185d" providerId="LiveId" clId="{88DCC2D2-6C71-4DB5-A8F0-B51C71B7B3BA}" dt="2020-12-15T13:30:13.798" v="430" actId="26606"/>
          <ac:spMkLst>
            <pc:docMk/>
            <pc:sldMk cId="4006638829" sldId="264"/>
            <ac:spMk id="22" creationId="{C5E6CFF1-2F42-4E10-9A97-F116F46F53FE}"/>
          </ac:spMkLst>
        </pc:spChg>
        <pc:spChg chg="add">
          <ac:chgData name="Tomek" userId="1077ef4dc0b5185d" providerId="LiveId" clId="{88DCC2D2-6C71-4DB5-A8F0-B51C71B7B3BA}" dt="2020-12-15T13:30:13.819" v="431" actId="26606"/>
          <ac:spMkLst>
            <pc:docMk/>
            <pc:sldMk cId="4006638829" sldId="264"/>
            <ac:spMk id="25" creationId="{2B1D4F77-A17C-43D7-B7FA-545148E4E93D}"/>
          </ac:spMkLst>
        </pc:spChg>
        <pc:picChg chg="add mod">
          <ac:chgData name="Tomek" userId="1077ef4dc0b5185d" providerId="LiveId" clId="{88DCC2D2-6C71-4DB5-A8F0-B51C71B7B3BA}" dt="2020-12-15T13:30:20.379" v="433" actId="27614"/>
          <ac:picMkLst>
            <pc:docMk/>
            <pc:sldMk cId="4006638829" sldId="264"/>
            <ac:picMk id="6" creationId="{6DE2E4C0-C82B-4C66-A43C-38ECF245659F}"/>
          </ac:picMkLst>
        </pc:picChg>
        <pc:picChg chg="add del mod">
          <ac:chgData name="Tomek" userId="1077ef4dc0b5185d" providerId="LiveId" clId="{88DCC2D2-6C71-4DB5-A8F0-B51C71B7B3BA}" dt="2020-12-15T13:47:32.395" v="722"/>
          <ac:picMkLst>
            <pc:docMk/>
            <pc:sldMk cId="4006638829" sldId="264"/>
            <ac:picMk id="16" creationId="{8BF1EAE6-239E-45C1-B7A7-A51D1E83AB38}"/>
          </ac:picMkLst>
        </pc:picChg>
        <pc:cxnChg chg="add del">
          <ac:chgData name="Tomek" userId="1077ef4dc0b5185d" providerId="LiveId" clId="{88DCC2D2-6C71-4DB5-A8F0-B51C71B7B3BA}" dt="2020-12-15T13:30:11.186" v="428" actId="26606"/>
          <ac:cxnSpMkLst>
            <pc:docMk/>
            <pc:sldMk cId="4006638829" sldId="264"/>
            <ac:cxnSpMk id="20" creationId="{20E3A342-4D61-4E3F-AF90-1AB42AEB96CC}"/>
          </ac:cxnSpMkLst>
        </pc:cxnChg>
        <pc:cxnChg chg="add del">
          <ac:chgData name="Tomek" userId="1077ef4dc0b5185d" providerId="LiveId" clId="{88DCC2D2-6C71-4DB5-A8F0-B51C71B7B3BA}" dt="2020-12-15T13:30:13.798" v="430" actId="26606"/>
          <ac:cxnSpMkLst>
            <pc:docMk/>
            <pc:sldMk cId="4006638829" sldId="264"/>
            <ac:cxnSpMk id="23" creationId="{67182200-4859-4C8D-BCBB-55B245C28BA3}"/>
          </ac:cxnSpMkLst>
        </pc:cxnChg>
      </pc:sldChg>
      <pc:sldChg chg="addSp delSp modSp new mod modTransition setBg modAnim setClrOvrMap">
        <pc:chgData name="Tomek" userId="1077ef4dc0b5185d" providerId="LiveId" clId="{88DCC2D2-6C71-4DB5-A8F0-B51C71B7B3BA}" dt="2020-12-15T13:47:31.852" v="721"/>
        <pc:sldMkLst>
          <pc:docMk/>
          <pc:sldMk cId="3804635964" sldId="265"/>
        </pc:sldMkLst>
        <pc:spChg chg="mod ord">
          <ac:chgData name="Tomek" userId="1077ef4dc0b5185d" providerId="LiveId" clId="{88DCC2D2-6C71-4DB5-A8F0-B51C71B7B3BA}" dt="2020-12-15T13:32:46.271" v="494" actId="26606"/>
          <ac:spMkLst>
            <pc:docMk/>
            <pc:sldMk cId="3804635964" sldId="265"/>
            <ac:spMk id="2" creationId="{EFD3CDA9-28CF-4F53-9878-9EAE5B379524}"/>
          </ac:spMkLst>
        </pc:spChg>
        <pc:spChg chg="del">
          <ac:chgData name="Tomek" userId="1077ef4dc0b5185d" providerId="LiveId" clId="{88DCC2D2-6C71-4DB5-A8F0-B51C71B7B3BA}" dt="2020-12-15T13:30:42.646" v="437" actId="931"/>
          <ac:spMkLst>
            <pc:docMk/>
            <pc:sldMk cId="3804635964" sldId="265"/>
            <ac:spMk id="3" creationId="{5F7B453A-1447-44F8-ADDA-3D636B2A42FF}"/>
          </ac:spMkLst>
        </pc:spChg>
        <pc:spChg chg="mod">
          <ac:chgData name="Tomek" userId="1077ef4dc0b5185d" providerId="LiveId" clId="{88DCC2D2-6C71-4DB5-A8F0-B51C71B7B3BA}" dt="2020-12-15T13:32:46.271" v="494" actId="26606"/>
          <ac:spMkLst>
            <pc:docMk/>
            <pc:sldMk cId="3804635964" sldId="265"/>
            <ac:spMk id="4" creationId="{57A944C4-058E-4BE1-BD78-CE0CE331AD9A}"/>
          </ac:spMkLst>
        </pc:spChg>
        <pc:spChg chg="add del">
          <ac:chgData name="Tomek" userId="1077ef4dc0b5185d" providerId="LiveId" clId="{88DCC2D2-6C71-4DB5-A8F0-B51C71B7B3BA}" dt="2020-12-15T13:30:50.359" v="439" actId="26606"/>
          <ac:spMkLst>
            <pc:docMk/>
            <pc:sldMk cId="3804635964" sldId="265"/>
            <ac:spMk id="11" creationId="{C5E6CFF1-2F42-4E10-9A97-F116F46F53FE}"/>
          </ac:spMkLst>
        </pc:spChg>
        <pc:spChg chg="add del">
          <ac:chgData name="Tomek" userId="1077ef4dc0b5185d" providerId="LiveId" clId="{88DCC2D2-6C71-4DB5-A8F0-B51C71B7B3BA}" dt="2020-12-15T13:30:50.862" v="441" actId="26606"/>
          <ac:spMkLst>
            <pc:docMk/>
            <pc:sldMk cId="3804635964" sldId="265"/>
            <ac:spMk id="15" creationId="{3F0BE7ED-7814-4273-B18A-F26CC0380380}"/>
          </ac:spMkLst>
        </pc:spChg>
        <pc:spChg chg="add del">
          <ac:chgData name="Tomek" userId="1077ef4dc0b5185d" providerId="LiveId" clId="{88DCC2D2-6C71-4DB5-A8F0-B51C71B7B3BA}" dt="2020-12-15T13:30:50.862" v="441" actId="26606"/>
          <ac:spMkLst>
            <pc:docMk/>
            <pc:sldMk cId="3804635964" sldId="265"/>
            <ac:spMk id="16" creationId="{3AFE8227-C443-417B-BA91-520EB1EF4559}"/>
          </ac:spMkLst>
        </pc:spChg>
        <pc:spChg chg="add del">
          <ac:chgData name="Tomek" userId="1077ef4dc0b5185d" providerId="LiveId" clId="{88DCC2D2-6C71-4DB5-A8F0-B51C71B7B3BA}" dt="2020-12-15T13:30:50.862" v="441" actId="26606"/>
          <ac:spMkLst>
            <pc:docMk/>
            <pc:sldMk cId="3804635964" sldId="265"/>
            <ac:spMk id="17" creationId="{907741FC-B544-4A6E-B831-6789D042333D}"/>
          </ac:spMkLst>
        </pc:spChg>
        <pc:spChg chg="add del">
          <ac:chgData name="Tomek" userId="1077ef4dc0b5185d" providerId="LiveId" clId="{88DCC2D2-6C71-4DB5-A8F0-B51C71B7B3BA}" dt="2020-12-15T13:30:53.193" v="443" actId="26606"/>
          <ac:spMkLst>
            <pc:docMk/>
            <pc:sldMk cId="3804635964" sldId="265"/>
            <ac:spMk id="19" creationId="{9B76D444-2756-434F-AE61-96D69830C13E}"/>
          </ac:spMkLst>
        </pc:spChg>
        <pc:spChg chg="add del">
          <ac:chgData name="Tomek" userId="1077ef4dc0b5185d" providerId="LiveId" clId="{88DCC2D2-6C71-4DB5-A8F0-B51C71B7B3BA}" dt="2020-12-15T13:30:53.754" v="445" actId="26606"/>
          <ac:spMkLst>
            <pc:docMk/>
            <pc:sldMk cId="3804635964" sldId="265"/>
            <ac:spMk id="22" creationId="{3CD9DF72-87A3-404E-A828-84CBF11A8303}"/>
          </ac:spMkLst>
        </pc:spChg>
        <pc:spChg chg="add del">
          <ac:chgData name="Tomek" userId="1077ef4dc0b5185d" providerId="LiveId" clId="{88DCC2D2-6C71-4DB5-A8F0-B51C71B7B3BA}" dt="2020-12-15T13:30:54.850" v="447" actId="26606"/>
          <ac:spMkLst>
            <pc:docMk/>
            <pc:sldMk cId="3804635964" sldId="265"/>
            <ac:spMk id="25" creationId="{8181FC64-B306-4821-98E2-780662EFC486}"/>
          </ac:spMkLst>
        </pc:spChg>
        <pc:spChg chg="add del">
          <ac:chgData name="Tomek" userId="1077ef4dc0b5185d" providerId="LiveId" clId="{88DCC2D2-6C71-4DB5-A8F0-B51C71B7B3BA}" dt="2020-12-15T13:30:54.850" v="447" actId="26606"/>
          <ac:spMkLst>
            <pc:docMk/>
            <pc:sldMk cId="3804635964" sldId="265"/>
            <ac:spMk id="26" creationId="{5871FC61-DD4E-47D4-81FD-8A7E7D12B371}"/>
          </ac:spMkLst>
        </pc:spChg>
        <pc:spChg chg="add del">
          <ac:chgData name="Tomek" userId="1077ef4dc0b5185d" providerId="LiveId" clId="{88DCC2D2-6C71-4DB5-A8F0-B51C71B7B3BA}" dt="2020-12-15T13:30:54.850" v="447" actId="26606"/>
          <ac:spMkLst>
            <pc:docMk/>
            <pc:sldMk cId="3804635964" sldId="265"/>
            <ac:spMk id="27" creationId="{F9EC3F91-A75C-4F74-867E-E4C28C13546B}"/>
          </ac:spMkLst>
        </pc:spChg>
        <pc:spChg chg="add del">
          <ac:chgData name="Tomek" userId="1077ef4dc0b5185d" providerId="LiveId" clId="{88DCC2D2-6C71-4DB5-A8F0-B51C71B7B3BA}" dt="2020-12-15T13:30:54.850" v="447" actId="26606"/>
          <ac:spMkLst>
            <pc:docMk/>
            <pc:sldMk cId="3804635964" sldId="265"/>
            <ac:spMk id="28" creationId="{829A1E2C-5AC8-40FC-99E9-832069D39792}"/>
          </ac:spMkLst>
        </pc:spChg>
        <pc:spChg chg="add del">
          <ac:chgData name="Tomek" userId="1077ef4dc0b5185d" providerId="LiveId" clId="{88DCC2D2-6C71-4DB5-A8F0-B51C71B7B3BA}" dt="2020-12-15T13:31:01.336" v="449" actId="26606"/>
          <ac:spMkLst>
            <pc:docMk/>
            <pc:sldMk cId="3804635964" sldId="265"/>
            <ac:spMk id="30" creationId="{2B1D4F77-A17C-43D7-B7FA-545148E4E93D}"/>
          </ac:spMkLst>
        </pc:spChg>
        <pc:spChg chg="add del">
          <ac:chgData name="Tomek" userId="1077ef4dc0b5185d" providerId="LiveId" clId="{88DCC2D2-6C71-4DB5-A8F0-B51C71B7B3BA}" dt="2020-12-15T13:31:39.773" v="451" actId="26606"/>
          <ac:spMkLst>
            <pc:docMk/>
            <pc:sldMk cId="3804635964" sldId="265"/>
            <ac:spMk id="32" creationId="{F13C74B1-5B17-4795-BED0-7140497B445A}"/>
          </ac:spMkLst>
        </pc:spChg>
        <pc:spChg chg="add del">
          <ac:chgData name="Tomek" userId="1077ef4dc0b5185d" providerId="LiveId" clId="{88DCC2D2-6C71-4DB5-A8F0-B51C71B7B3BA}" dt="2020-12-15T13:31:39.773" v="451" actId="26606"/>
          <ac:spMkLst>
            <pc:docMk/>
            <pc:sldMk cId="3804635964" sldId="265"/>
            <ac:spMk id="33" creationId="{D4974D33-8DC5-464E-8C6D-BE58F0669C17}"/>
          </ac:spMkLst>
        </pc:spChg>
        <pc:spChg chg="add del">
          <ac:chgData name="Tomek" userId="1077ef4dc0b5185d" providerId="LiveId" clId="{88DCC2D2-6C71-4DB5-A8F0-B51C71B7B3BA}" dt="2020-12-15T13:31:49.841" v="453" actId="26606"/>
          <ac:spMkLst>
            <pc:docMk/>
            <pc:sldMk cId="3804635964" sldId="265"/>
            <ac:spMk id="35" creationId="{3CD9DF72-87A3-404E-A828-84CBF11A8303}"/>
          </ac:spMkLst>
        </pc:spChg>
        <pc:spChg chg="add del">
          <ac:chgData name="Tomek" userId="1077ef4dc0b5185d" providerId="LiveId" clId="{88DCC2D2-6C71-4DB5-A8F0-B51C71B7B3BA}" dt="2020-12-15T13:31:59.822" v="455" actId="26606"/>
          <ac:spMkLst>
            <pc:docMk/>
            <pc:sldMk cId="3804635964" sldId="265"/>
            <ac:spMk id="38" creationId="{9B76D444-2756-434F-AE61-96D69830C13E}"/>
          </ac:spMkLst>
        </pc:spChg>
        <pc:spChg chg="add del">
          <ac:chgData name="Tomek" userId="1077ef4dc0b5185d" providerId="LiveId" clId="{88DCC2D2-6C71-4DB5-A8F0-B51C71B7B3BA}" dt="2020-12-15T13:32:00.759" v="457" actId="26606"/>
          <ac:spMkLst>
            <pc:docMk/>
            <pc:sldMk cId="3804635964" sldId="265"/>
            <ac:spMk id="41" creationId="{3AFE8227-C443-417B-BA91-520EB1EF4559}"/>
          </ac:spMkLst>
        </pc:spChg>
        <pc:spChg chg="add del">
          <ac:chgData name="Tomek" userId="1077ef4dc0b5185d" providerId="LiveId" clId="{88DCC2D2-6C71-4DB5-A8F0-B51C71B7B3BA}" dt="2020-12-15T13:32:00.759" v="457" actId="26606"/>
          <ac:spMkLst>
            <pc:docMk/>
            <pc:sldMk cId="3804635964" sldId="265"/>
            <ac:spMk id="42" creationId="{907741FC-B544-4A6E-B831-6789D042333D}"/>
          </ac:spMkLst>
        </pc:spChg>
        <pc:spChg chg="add del">
          <ac:chgData name="Tomek" userId="1077ef4dc0b5185d" providerId="LiveId" clId="{88DCC2D2-6C71-4DB5-A8F0-B51C71B7B3BA}" dt="2020-12-15T13:32:00.759" v="457" actId="26606"/>
          <ac:spMkLst>
            <pc:docMk/>
            <pc:sldMk cId="3804635964" sldId="265"/>
            <ac:spMk id="43" creationId="{3F0BE7ED-7814-4273-B18A-F26CC0380380}"/>
          </ac:spMkLst>
        </pc:spChg>
        <pc:spChg chg="add del">
          <ac:chgData name="Tomek" userId="1077ef4dc0b5185d" providerId="LiveId" clId="{88DCC2D2-6C71-4DB5-A8F0-B51C71B7B3BA}" dt="2020-12-15T13:32:01.461" v="459" actId="26606"/>
          <ac:spMkLst>
            <pc:docMk/>
            <pc:sldMk cId="3804635964" sldId="265"/>
            <ac:spMk id="45" creationId="{C5E6CFF1-2F42-4E10-9A97-F116F46F53FE}"/>
          </ac:spMkLst>
        </pc:spChg>
        <pc:spChg chg="add del">
          <ac:chgData name="Tomek" userId="1077ef4dc0b5185d" providerId="LiveId" clId="{88DCC2D2-6C71-4DB5-A8F0-B51C71B7B3BA}" dt="2020-12-15T13:32:02.504" v="461" actId="26606"/>
          <ac:spMkLst>
            <pc:docMk/>
            <pc:sldMk cId="3804635964" sldId="265"/>
            <ac:spMk id="48" creationId="{9AA72BD9-2C5A-4EDC-931F-5AA08EACA0F3}"/>
          </ac:spMkLst>
        </pc:spChg>
        <pc:spChg chg="add del">
          <ac:chgData name="Tomek" userId="1077ef4dc0b5185d" providerId="LiveId" clId="{88DCC2D2-6C71-4DB5-A8F0-B51C71B7B3BA}" dt="2020-12-15T13:32:02.504" v="461" actId="26606"/>
          <ac:spMkLst>
            <pc:docMk/>
            <pc:sldMk cId="3804635964" sldId="265"/>
            <ac:spMk id="49" creationId="{DD3981AC-7B61-4947-BCF3-F7AA7FA385B9}"/>
          </ac:spMkLst>
        </pc:spChg>
        <pc:spChg chg="add del">
          <ac:chgData name="Tomek" userId="1077ef4dc0b5185d" providerId="LiveId" clId="{88DCC2D2-6C71-4DB5-A8F0-B51C71B7B3BA}" dt="2020-12-15T13:32:02.504" v="461" actId="26606"/>
          <ac:spMkLst>
            <pc:docMk/>
            <pc:sldMk cId="3804635964" sldId="265"/>
            <ac:spMk id="50" creationId="{55D4142C-5077-457F-A6AD-3FECFDB39685}"/>
          </ac:spMkLst>
        </pc:spChg>
        <pc:spChg chg="add del">
          <ac:chgData name="Tomek" userId="1077ef4dc0b5185d" providerId="LiveId" clId="{88DCC2D2-6C71-4DB5-A8F0-B51C71B7B3BA}" dt="2020-12-15T13:32:02.504" v="461" actId="26606"/>
          <ac:spMkLst>
            <pc:docMk/>
            <pc:sldMk cId="3804635964" sldId="265"/>
            <ac:spMk id="51" creationId="{7A5F0580-5EE9-419F-96EE-B6529EF6E7D0}"/>
          </ac:spMkLst>
        </pc:spChg>
        <pc:spChg chg="add del">
          <ac:chgData name="Tomek" userId="1077ef4dc0b5185d" providerId="LiveId" clId="{88DCC2D2-6C71-4DB5-A8F0-B51C71B7B3BA}" dt="2020-12-15T13:32:03.619" v="463" actId="26606"/>
          <ac:spMkLst>
            <pc:docMk/>
            <pc:sldMk cId="3804635964" sldId="265"/>
            <ac:spMk id="53" creationId="{3CD9DF72-87A3-404E-A828-84CBF11A8303}"/>
          </ac:spMkLst>
        </pc:spChg>
        <pc:spChg chg="add del">
          <ac:chgData name="Tomek" userId="1077ef4dc0b5185d" providerId="LiveId" clId="{88DCC2D2-6C71-4DB5-A8F0-B51C71B7B3BA}" dt="2020-12-15T13:32:04.393" v="465" actId="26606"/>
          <ac:spMkLst>
            <pc:docMk/>
            <pc:sldMk cId="3804635964" sldId="265"/>
            <ac:spMk id="56" creationId="{8181FC64-B306-4821-98E2-780662EFC486}"/>
          </ac:spMkLst>
        </pc:spChg>
        <pc:spChg chg="add del">
          <ac:chgData name="Tomek" userId="1077ef4dc0b5185d" providerId="LiveId" clId="{88DCC2D2-6C71-4DB5-A8F0-B51C71B7B3BA}" dt="2020-12-15T13:32:04.393" v="465" actId="26606"/>
          <ac:spMkLst>
            <pc:docMk/>
            <pc:sldMk cId="3804635964" sldId="265"/>
            <ac:spMk id="57" creationId="{5871FC61-DD4E-47D4-81FD-8A7E7D12B371}"/>
          </ac:spMkLst>
        </pc:spChg>
        <pc:spChg chg="add del">
          <ac:chgData name="Tomek" userId="1077ef4dc0b5185d" providerId="LiveId" clId="{88DCC2D2-6C71-4DB5-A8F0-B51C71B7B3BA}" dt="2020-12-15T13:32:04.393" v="465" actId="26606"/>
          <ac:spMkLst>
            <pc:docMk/>
            <pc:sldMk cId="3804635964" sldId="265"/>
            <ac:spMk id="58" creationId="{F9EC3F91-A75C-4F74-867E-E4C28C13546B}"/>
          </ac:spMkLst>
        </pc:spChg>
        <pc:spChg chg="add del">
          <ac:chgData name="Tomek" userId="1077ef4dc0b5185d" providerId="LiveId" clId="{88DCC2D2-6C71-4DB5-A8F0-B51C71B7B3BA}" dt="2020-12-15T13:32:04.393" v="465" actId="26606"/>
          <ac:spMkLst>
            <pc:docMk/>
            <pc:sldMk cId="3804635964" sldId="265"/>
            <ac:spMk id="59" creationId="{829A1E2C-5AC8-40FC-99E9-832069D39792}"/>
          </ac:spMkLst>
        </pc:spChg>
        <pc:spChg chg="add del">
          <ac:chgData name="Tomek" userId="1077ef4dc0b5185d" providerId="LiveId" clId="{88DCC2D2-6C71-4DB5-A8F0-B51C71B7B3BA}" dt="2020-12-15T13:32:05.690" v="467" actId="26606"/>
          <ac:spMkLst>
            <pc:docMk/>
            <pc:sldMk cId="3804635964" sldId="265"/>
            <ac:spMk id="61" creationId="{F13C74B1-5B17-4795-BED0-7140497B445A}"/>
          </ac:spMkLst>
        </pc:spChg>
        <pc:spChg chg="add del">
          <ac:chgData name="Tomek" userId="1077ef4dc0b5185d" providerId="LiveId" clId="{88DCC2D2-6C71-4DB5-A8F0-B51C71B7B3BA}" dt="2020-12-15T13:32:05.690" v="467" actId="26606"/>
          <ac:spMkLst>
            <pc:docMk/>
            <pc:sldMk cId="3804635964" sldId="265"/>
            <ac:spMk id="62" creationId="{D4974D33-8DC5-464E-8C6D-BE58F0669C17}"/>
          </ac:spMkLst>
        </pc:spChg>
        <pc:spChg chg="add del">
          <ac:chgData name="Tomek" userId="1077ef4dc0b5185d" providerId="LiveId" clId="{88DCC2D2-6C71-4DB5-A8F0-B51C71B7B3BA}" dt="2020-12-15T13:32:06.628" v="469" actId="26606"/>
          <ac:spMkLst>
            <pc:docMk/>
            <pc:sldMk cId="3804635964" sldId="265"/>
            <ac:spMk id="64" creationId="{9AA72BD9-2C5A-4EDC-931F-5AA08EACA0F3}"/>
          </ac:spMkLst>
        </pc:spChg>
        <pc:spChg chg="add del">
          <ac:chgData name="Tomek" userId="1077ef4dc0b5185d" providerId="LiveId" clId="{88DCC2D2-6C71-4DB5-A8F0-B51C71B7B3BA}" dt="2020-12-15T13:32:06.628" v="469" actId="26606"/>
          <ac:spMkLst>
            <pc:docMk/>
            <pc:sldMk cId="3804635964" sldId="265"/>
            <ac:spMk id="65" creationId="{DD3981AC-7B61-4947-BCF3-F7AA7FA385B9}"/>
          </ac:spMkLst>
        </pc:spChg>
        <pc:spChg chg="add del">
          <ac:chgData name="Tomek" userId="1077ef4dc0b5185d" providerId="LiveId" clId="{88DCC2D2-6C71-4DB5-A8F0-B51C71B7B3BA}" dt="2020-12-15T13:32:06.628" v="469" actId="26606"/>
          <ac:spMkLst>
            <pc:docMk/>
            <pc:sldMk cId="3804635964" sldId="265"/>
            <ac:spMk id="66" creationId="{55D4142C-5077-457F-A6AD-3FECFDB39685}"/>
          </ac:spMkLst>
        </pc:spChg>
        <pc:spChg chg="add del">
          <ac:chgData name="Tomek" userId="1077ef4dc0b5185d" providerId="LiveId" clId="{88DCC2D2-6C71-4DB5-A8F0-B51C71B7B3BA}" dt="2020-12-15T13:32:06.628" v="469" actId="26606"/>
          <ac:spMkLst>
            <pc:docMk/>
            <pc:sldMk cId="3804635964" sldId="265"/>
            <ac:spMk id="67" creationId="{7A5F0580-5EE9-419F-96EE-B6529EF6E7D0}"/>
          </ac:spMkLst>
        </pc:spChg>
        <pc:spChg chg="add del">
          <ac:chgData name="Tomek" userId="1077ef4dc0b5185d" providerId="LiveId" clId="{88DCC2D2-6C71-4DB5-A8F0-B51C71B7B3BA}" dt="2020-12-15T13:32:46.271" v="494" actId="26606"/>
          <ac:spMkLst>
            <pc:docMk/>
            <pc:sldMk cId="3804635964" sldId="265"/>
            <ac:spMk id="69" creationId="{C5E6CFF1-2F42-4E10-9A97-F116F46F53FE}"/>
          </ac:spMkLst>
        </pc:spChg>
        <pc:picChg chg="add mod ord">
          <ac:chgData name="Tomek" userId="1077ef4dc0b5185d" providerId="LiveId" clId="{88DCC2D2-6C71-4DB5-A8F0-B51C71B7B3BA}" dt="2020-12-15T13:32:46.271" v="494" actId="26606"/>
          <ac:picMkLst>
            <pc:docMk/>
            <pc:sldMk cId="3804635964" sldId="265"/>
            <ac:picMk id="6" creationId="{FF370664-8176-47A1-9B9E-8D3BEEA03F5B}"/>
          </ac:picMkLst>
        </pc:picChg>
        <pc:picChg chg="add del mod">
          <ac:chgData name="Tomek" userId="1077ef4dc0b5185d" providerId="LiveId" clId="{88DCC2D2-6C71-4DB5-A8F0-B51C71B7B3BA}" dt="2020-12-15T13:47:31.852" v="721"/>
          <ac:picMkLst>
            <pc:docMk/>
            <pc:sldMk cId="3804635964" sldId="265"/>
            <ac:picMk id="52" creationId="{19B069AB-664A-4600-8DE8-0878C028C275}"/>
          </ac:picMkLst>
        </pc:picChg>
        <pc:cxnChg chg="add del">
          <ac:chgData name="Tomek" userId="1077ef4dc0b5185d" providerId="LiveId" clId="{88DCC2D2-6C71-4DB5-A8F0-B51C71B7B3BA}" dt="2020-12-15T13:30:50.359" v="439" actId="26606"/>
          <ac:cxnSpMkLst>
            <pc:docMk/>
            <pc:sldMk cId="3804635964" sldId="265"/>
            <ac:cxnSpMk id="13" creationId="{67182200-4859-4C8D-BCBB-55B245C28BA3}"/>
          </ac:cxnSpMkLst>
        </pc:cxnChg>
        <pc:cxnChg chg="add del">
          <ac:chgData name="Tomek" userId="1077ef4dc0b5185d" providerId="LiveId" clId="{88DCC2D2-6C71-4DB5-A8F0-B51C71B7B3BA}" dt="2020-12-15T13:30:53.193" v="443" actId="26606"/>
          <ac:cxnSpMkLst>
            <pc:docMk/>
            <pc:sldMk cId="3804635964" sldId="265"/>
            <ac:cxnSpMk id="20" creationId="{CF8F36E2-BBE5-43FE-822F-AD8CAE08C071}"/>
          </ac:cxnSpMkLst>
        </pc:cxnChg>
        <pc:cxnChg chg="add del">
          <ac:chgData name="Tomek" userId="1077ef4dc0b5185d" providerId="LiveId" clId="{88DCC2D2-6C71-4DB5-A8F0-B51C71B7B3BA}" dt="2020-12-15T13:30:53.754" v="445" actId="26606"/>
          <ac:cxnSpMkLst>
            <pc:docMk/>
            <pc:sldMk cId="3804635964" sldId="265"/>
            <ac:cxnSpMk id="23" creationId="{20E3A342-4D61-4E3F-AF90-1AB42AEB96CC}"/>
          </ac:cxnSpMkLst>
        </pc:cxnChg>
        <pc:cxnChg chg="add del">
          <ac:chgData name="Tomek" userId="1077ef4dc0b5185d" providerId="LiveId" clId="{88DCC2D2-6C71-4DB5-A8F0-B51C71B7B3BA}" dt="2020-12-15T13:31:49.841" v="453" actId="26606"/>
          <ac:cxnSpMkLst>
            <pc:docMk/>
            <pc:sldMk cId="3804635964" sldId="265"/>
            <ac:cxnSpMk id="36" creationId="{20E3A342-4D61-4E3F-AF90-1AB42AEB96CC}"/>
          </ac:cxnSpMkLst>
        </pc:cxnChg>
        <pc:cxnChg chg="add del">
          <ac:chgData name="Tomek" userId="1077ef4dc0b5185d" providerId="LiveId" clId="{88DCC2D2-6C71-4DB5-A8F0-B51C71B7B3BA}" dt="2020-12-15T13:31:59.822" v="455" actId="26606"/>
          <ac:cxnSpMkLst>
            <pc:docMk/>
            <pc:sldMk cId="3804635964" sldId="265"/>
            <ac:cxnSpMk id="39" creationId="{CF8F36E2-BBE5-43FE-822F-AD8CAE08C071}"/>
          </ac:cxnSpMkLst>
        </pc:cxnChg>
        <pc:cxnChg chg="add del">
          <ac:chgData name="Tomek" userId="1077ef4dc0b5185d" providerId="LiveId" clId="{88DCC2D2-6C71-4DB5-A8F0-B51C71B7B3BA}" dt="2020-12-15T13:32:01.461" v="459" actId="26606"/>
          <ac:cxnSpMkLst>
            <pc:docMk/>
            <pc:sldMk cId="3804635964" sldId="265"/>
            <ac:cxnSpMk id="46" creationId="{67182200-4859-4C8D-BCBB-55B245C28BA3}"/>
          </ac:cxnSpMkLst>
        </pc:cxnChg>
        <pc:cxnChg chg="add del">
          <ac:chgData name="Tomek" userId="1077ef4dc0b5185d" providerId="LiveId" clId="{88DCC2D2-6C71-4DB5-A8F0-B51C71B7B3BA}" dt="2020-12-15T13:32:03.619" v="463" actId="26606"/>
          <ac:cxnSpMkLst>
            <pc:docMk/>
            <pc:sldMk cId="3804635964" sldId="265"/>
            <ac:cxnSpMk id="54" creationId="{20E3A342-4D61-4E3F-AF90-1AB42AEB96CC}"/>
          </ac:cxnSpMkLst>
        </pc:cxnChg>
        <pc:cxnChg chg="add del">
          <ac:chgData name="Tomek" userId="1077ef4dc0b5185d" providerId="LiveId" clId="{88DCC2D2-6C71-4DB5-A8F0-B51C71B7B3BA}" dt="2020-12-15T13:32:46.271" v="494" actId="26606"/>
          <ac:cxnSpMkLst>
            <pc:docMk/>
            <pc:sldMk cId="3804635964" sldId="265"/>
            <ac:cxnSpMk id="70" creationId="{67182200-4859-4C8D-BCBB-55B245C28BA3}"/>
          </ac:cxnSpMkLst>
        </pc:cxnChg>
      </pc:sldChg>
      <pc:sldChg chg="addSp delSp modSp new mod modTransition setBg modAnim">
        <pc:chgData name="Tomek" userId="1077ef4dc0b5185d" providerId="LiveId" clId="{88DCC2D2-6C71-4DB5-A8F0-B51C71B7B3BA}" dt="2020-12-15T13:47:31.311" v="720"/>
        <pc:sldMkLst>
          <pc:docMk/>
          <pc:sldMk cId="4171978869" sldId="266"/>
        </pc:sldMkLst>
        <pc:spChg chg="mod">
          <ac:chgData name="Tomek" userId="1077ef4dc0b5185d" providerId="LiveId" clId="{88DCC2D2-6C71-4DB5-A8F0-B51C71B7B3BA}" dt="2020-12-15T13:34:09.805" v="505" actId="122"/>
          <ac:spMkLst>
            <pc:docMk/>
            <pc:sldMk cId="4171978869" sldId="266"/>
            <ac:spMk id="2" creationId="{86F7360D-9B22-4B67-828C-574FCD8F6EFB}"/>
          </ac:spMkLst>
        </pc:spChg>
        <pc:spChg chg="del">
          <ac:chgData name="Tomek" userId="1077ef4dc0b5185d" providerId="LiveId" clId="{88DCC2D2-6C71-4DB5-A8F0-B51C71B7B3BA}" dt="2020-12-15T13:33:20.950" v="499" actId="931"/>
          <ac:spMkLst>
            <pc:docMk/>
            <pc:sldMk cId="4171978869" sldId="266"/>
            <ac:spMk id="3" creationId="{F74ED87D-613C-415F-B9EE-3578997E4CA5}"/>
          </ac:spMkLst>
        </pc:spChg>
        <pc:spChg chg="mod">
          <ac:chgData name="Tomek" userId="1077ef4dc0b5185d" providerId="LiveId" clId="{88DCC2D2-6C71-4DB5-A8F0-B51C71B7B3BA}" dt="2020-12-15T13:34:07.346" v="504" actId="2711"/>
          <ac:spMkLst>
            <pc:docMk/>
            <pc:sldMk cId="4171978869" sldId="266"/>
            <ac:spMk id="4" creationId="{D28F5BAF-C210-443D-BDAE-39C65E692E2E}"/>
          </ac:spMkLst>
        </pc:spChg>
        <pc:spChg chg="add">
          <ac:chgData name="Tomek" userId="1077ef4dc0b5185d" providerId="LiveId" clId="{88DCC2D2-6C71-4DB5-A8F0-B51C71B7B3BA}" dt="2020-12-15T13:33:27.468" v="500" actId="26606"/>
          <ac:spMkLst>
            <pc:docMk/>
            <pc:sldMk cId="4171978869" sldId="266"/>
            <ac:spMk id="11" creationId="{79BB35BC-D5C2-4C8B-A22A-A71E6191913B}"/>
          </ac:spMkLst>
        </pc:spChg>
        <pc:picChg chg="add mod">
          <ac:chgData name="Tomek" userId="1077ef4dc0b5185d" providerId="LiveId" clId="{88DCC2D2-6C71-4DB5-A8F0-B51C71B7B3BA}" dt="2020-12-15T13:33:51.654" v="501" actId="1076"/>
          <ac:picMkLst>
            <pc:docMk/>
            <pc:sldMk cId="4171978869" sldId="266"/>
            <ac:picMk id="6" creationId="{85C43E41-0E06-429C-AE42-13AD269A1CDE}"/>
          </ac:picMkLst>
        </pc:picChg>
        <pc:picChg chg="add del mod">
          <ac:chgData name="Tomek" userId="1077ef4dc0b5185d" providerId="LiveId" clId="{88DCC2D2-6C71-4DB5-A8F0-B51C71B7B3BA}" dt="2020-12-15T13:47:31.311" v="720"/>
          <ac:picMkLst>
            <pc:docMk/>
            <pc:sldMk cId="4171978869" sldId="266"/>
            <ac:picMk id="8" creationId="{DB714D9F-2B21-43F7-AFCD-DAEDA4279434}"/>
          </ac:picMkLst>
        </pc:picChg>
      </pc:sldChg>
      <pc:sldChg chg="addSp delSp modSp new mod modTransition setBg modClrScheme modAnim chgLayout">
        <pc:chgData name="Tomek" userId="1077ef4dc0b5185d" providerId="LiveId" clId="{88DCC2D2-6C71-4DB5-A8F0-B51C71B7B3BA}" dt="2020-12-15T13:47:30.688" v="719"/>
        <pc:sldMkLst>
          <pc:docMk/>
          <pc:sldMk cId="2979775182" sldId="267"/>
        </pc:sldMkLst>
        <pc:spChg chg="del mod ord">
          <ac:chgData name="Tomek" userId="1077ef4dc0b5185d" providerId="LiveId" clId="{88DCC2D2-6C71-4DB5-A8F0-B51C71B7B3BA}" dt="2020-12-15T13:41:16.506" v="676" actId="700"/>
          <ac:spMkLst>
            <pc:docMk/>
            <pc:sldMk cId="2979775182" sldId="267"/>
            <ac:spMk id="2" creationId="{275F2D27-BC98-40C7-BD33-83071ADBF67F}"/>
          </ac:spMkLst>
        </pc:spChg>
        <pc:spChg chg="add del">
          <ac:chgData name="Tomek" userId="1077ef4dc0b5185d" providerId="LiveId" clId="{88DCC2D2-6C71-4DB5-A8F0-B51C71B7B3BA}" dt="2020-12-15T13:37:18.137" v="511" actId="931"/>
          <ac:spMkLst>
            <pc:docMk/>
            <pc:sldMk cId="2979775182" sldId="267"/>
            <ac:spMk id="3" creationId="{0B6AAFE3-648E-43A2-BE39-BA2A1FA24067}"/>
          </ac:spMkLst>
        </pc:spChg>
        <pc:spChg chg="del mod ord">
          <ac:chgData name="Tomek" userId="1077ef4dc0b5185d" providerId="LiveId" clId="{88DCC2D2-6C71-4DB5-A8F0-B51C71B7B3BA}" dt="2020-12-15T13:41:26.539" v="680" actId="931"/>
          <ac:spMkLst>
            <pc:docMk/>
            <pc:sldMk cId="2979775182" sldId="267"/>
            <ac:spMk id="4" creationId="{7CADF8A8-0C02-4019-99E4-F3677D7871C9}"/>
          </ac:spMkLst>
        </pc:spChg>
        <pc:spChg chg="add mod ord">
          <ac:chgData name="Tomek" userId="1077ef4dc0b5185d" providerId="LiveId" clId="{88DCC2D2-6C71-4DB5-A8F0-B51C71B7B3BA}" dt="2020-12-15T13:44:07.350" v="707" actId="113"/>
          <ac:spMkLst>
            <pc:docMk/>
            <pc:sldMk cId="2979775182" sldId="267"/>
            <ac:spMk id="25" creationId="{86976FAD-FE39-4B62-A556-2EE39BD955CF}"/>
          </ac:spMkLst>
        </pc:spChg>
        <pc:spChg chg="add">
          <ac:chgData name="Tomek" userId="1077ef4dc0b5185d" providerId="LiveId" clId="{88DCC2D2-6C71-4DB5-A8F0-B51C71B7B3BA}" dt="2020-12-15T13:41:32.744" v="681" actId="26606"/>
          <ac:spMkLst>
            <pc:docMk/>
            <pc:sldMk cId="2979775182" sldId="267"/>
            <ac:spMk id="32" creationId="{A5711A0E-A428-4ED1-96CB-33D69FD842E4}"/>
          </ac:spMkLst>
        </pc:spChg>
        <pc:picChg chg="add del mod">
          <ac:chgData name="Tomek" userId="1077ef4dc0b5185d" providerId="LiveId" clId="{88DCC2D2-6C71-4DB5-A8F0-B51C71B7B3BA}" dt="2020-12-15T13:36:09.340" v="508" actId="931"/>
          <ac:picMkLst>
            <pc:docMk/>
            <pc:sldMk cId="2979775182" sldId="267"/>
            <ac:picMk id="6" creationId="{E62C3455-230F-4A51-8911-40BBA68CBA42}"/>
          </ac:picMkLst>
        </pc:picChg>
        <pc:picChg chg="add del mod">
          <ac:chgData name="Tomek" userId="1077ef4dc0b5185d" providerId="LiveId" clId="{88DCC2D2-6C71-4DB5-A8F0-B51C71B7B3BA}" dt="2020-12-15T13:36:25.454" v="510" actId="931"/>
          <ac:picMkLst>
            <pc:docMk/>
            <pc:sldMk cId="2979775182" sldId="267"/>
            <ac:picMk id="8" creationId="{08EDB444-7FBD-47E3-BDF6-FB90D4562C19}"/>
          </ac:picMkLst>
        </pc:picChg>
        <pc:picChg chg="add mod ord">
          <ac:chgData name="Tomek" userId="1077ef4dc0b5185d" providerId="LiveId" clId="{88DCC2D2-6C71-4DB5-A8F0-B51C71B7B3BA}" dt="2020-12-15T13:41:32.744" v="681" actId="26606"/>
          <ac:picMkLst>
            <pc:docMk/>
            <pc:sldMk cId="2979775182" sldId="267"/>
            <ac:picMk id="10" creationId="{B934C05B-263F-4903-A57D-98034D37495C}"/>
          </ac:picMkLst>
        </pc:picChg>
        <pc:picChg chg="add del">
          <ac:chgData name="Tomek" userId="1077ef4dc0b5185d" providerId="LiveId" clId="{88DCC2D2-6C71-4DB5-A8F0-B51C71B7B3BA}" dt="2020-12-15T13:38:54.197" v="635" actId="22"/>
          <ac:picMkLst>
            <pc:docMk/>
            <pc:sldMk cId="2979775182" sldId="267"/>
            <ac:picMk id="12" creationId="{F7A04315-7A5A-43B4-93F3-431F04FE2B57}"/>
          </ac:picMkLst>
        </pc:picChg>
        <pc:picChg chg="add del mod">
          <ac:chgData name="Tomek" userId="1077ef4dc0b5185d" providerId="LiveId" clId="{88DCC2D2-6C71-4DB5-A8F0-B51C71B7B3BA}" dt="2020-12-15T13:39:35.545" v="655" actId="478"/>
          <ac:picMkLst>
            <pc:docMk/>
            <pc:sldMk cId="2979775182" sldId="267"/>
            <ac:picMk id="14" creationId="{E594D40E-187B-448A-BEB6-F1F43673D39E}"/>
          </ac:picMkLst>
        </pc:picChg>
        <pc:picChg chg="add del mod">
          <ac:chgData name="Tomek" userId="1077ef4dc0b5185d" providerId="LiveId" clId="{88DCC2D2-6C71-4DB5-A8F0-B51C71B7B3BA}" dt="2020-12-15T13:39:27.094" v="652"/>
          <ac:picMkLst>
            <pc:docMk/>
            <pc:sldMk cId="2979775182" sldId="267"/>
            <ac:picMk id="16" creationId="{57B3CE1A-2DF9-48F0-932A-C858FE9E7F1D}"/>
          </ac:picMkLst>
        </pc:picChg>
        <pc:picChg chg="add del">
          <ac:chgData name="Tomek" userId="1077ef4dc0b5185d" providerId="LiveId" clId="{88DCC2D2-6C71-4DB5-A8F0-B51C71B7B3BA}" dt="2020-12-15T13:39:43.592" v="657" actId="22"/>
          <ac:picMkLst>
            <pc:docMk/>
            <pc:sldMk cId="2979775182" sldId="267"/>
            <ac:picMk id="18" creationId="{50679E8A-D9B7-496D-A1DC-AADC51AAFC48}"/>
          </ac:picMkLst>
        </pc:picChg>
        <pc:picChg chg="add del mod">
          <ac:chgData name="Tomek" userId="1077ef4dc0b5185d" providerId="LiveId" clId="{88DCC2D2-6C71-4DB5-A8F0-B51C71B7B3BA}" dt="2020-12-15T13:39:54.429" v="659" actId="931"/>
          <ac:picMkLst>
            <pc:docMk/>
            <pc:sldMk cId="2979775182" sldId="267"/>
            <ac:picMk id="20" creationId="{947885F4-A765-4810-924F-48BB8285B156}"/>
          </ac:picMkLst>
        </pc:picChg>
        <pc:picChg chg="add del mod">
          <ac:chgData name="Tomek" userId="1077ef4dc0b5185d" providerId="LiveId" clId="{88DCC2D2-6C71-4DB5-A8F0-B51C71B7B3BA}" dt="2020-12-15T13:40:19.572" v="663" actId="931"/>
          <ac:picMkLst>
            <pc:docMk/>
            <pc:sldMk cId="2979775182" sldId="267"/>
            <ac:picMk id="22" creationId="{FF3F69F1-BC87-42CC-A1F0-D185492BA2EB}"/>
          </ac:picMkLst>
        </pc:picChg>
        <pc:picChg chg="add del mod">
          <ac:chgData name="Tomek" userId="1077ef4dc0b5185d" providerId="LiveId" clId="{88DCC2D2-6C71-4DB5-A8F0-B51C71B7B3BA}" dt="2020-12-15T13:41:10.897" v="675" actId="931"/>
          <ac:picMkLst>
            <pc:docMk/>
            <pc:sldMk cId="2979775182" sldId="267"/>
            <ac:picMk id="24" creationId="{F22CED4A-EFA6-4FFE-9B41-1F19FA6ECF19}"/>
          </ac:picMkLst>
        </pc:picChg>
        <pc:picChg chg="add mod">
          <ac:chgData name="Tomek" userId="1077ef4dc0b5185d" providerId="LiveId" clId="{88DCC2D2-6C71-4DB5-A8F0-B51C71B7B3BA}" dt="2020-12-15T13:41:32.744" v="681" actId="26606"/>
          <ac:picMkLst>
            <pc:docMk/>
            <pc:sldMk cId="2979775182" sldId="267"/>
            <ac:picMk id="27" creationId="{721BB345-F9A3-475A-9693-F69D504E5045}"/>
          </ac:picMkLst>
        </pc:picChg>
        <pc:picChg chg="add del mod">
          <ac:chgData name="Tomek" userId="1077ef4dc0b5185d" providerId="LiveId" clId="{88DCC2D2-6C71-4DB5-A8F0-B51C71B7B3BA}" dt="2020-12-15T13:47:30.688" v="719"/>
          <ac:picMkLst>
            <pc:docMk/>
            <pc:sldMk cId="2979775182" sldId="267"/>
            <ac:picMk id="29" creationId="{D3B1AFAB-B31D-4054-8229-E57167F93EB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2A01E3-4419-4C15-BC3E-B7E415DA0537}"/>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95AC2AE-0A30-4D9C-953E-319EB6205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65A75CF-9CFD-41C7-9456-01BD7C5E6AEF}"/>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5" name="Symbol zastępczy stopki 4">
            <a:extLst>
              <a:ext uri="{FF2B5EF4-FFF2-40B4-BE49-F238E27FC236}">
                <a16:creationId xmlns:a16="http://schemas.microsoft.com/office/drawing/2014/main" id="{315CF05A-75B8-4309-842C-07A4356D432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2C87382-EBF1-4E79-A5E2-4AF12D8A715B}"/>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143383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3DAEE7-55D7-43F7-A82E-D082ABA1C930}"/>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38C9EF6-C8CF-4983-8A7B-E2A6F2DBCECA}"/>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51187F8-B63D-4CA0-A77E-4578D33C052E}"/>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5" name="Symbol zastępczy stopki 4">
            <a:extLst>
              <a:ext uri="{FF2B5EF4-FFF2-40B4-BE49-F238E27FC236}">
                <a16:creationId xmlns:a16="http://schemas.microsoft.com/office/drawing/2014/main" id="{6DB350D9-864D-4CFC-BED8-AE086FC60BA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E37693F-ED06-46E1-A477-96AE05B46988}"/>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303803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CD6A68BD-A572-4175-9FB7-32A7F1919F1C}"/>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307E889F-8DA8-41C2-A73A-DB86B9418E2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E50B883-8472-4948-80D0-7D36721EEB40}"/>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5" name="Symbol zastępczy stopki 4">
            <a:extLst>
              <a:ext uri="{FF2B5EF4-FFF2-40B4-BE49-F238E27FC236}">
                <a16:creationId xmlns:a16="http://schemas.microsoft.com/office/drawing/2014/main" id="{A4DDDA46-1218-4279-9DBD-2A45358758E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888F859-7488-46C1-9E75-C69FE6F305FA}"/>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255372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951092-C28A-4790-833B-A4F4E682848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9163C37-DFD6-443C-8456-A984BCA7A141}"/>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74F3F95-D645-40BE-B5E4-378327C65C61}"/>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5" name="Symbol zastępczy stopki 4">
            <a:extLst>
              <a:ext uri="{FF2B5EF4-FFF2-40B4-BE49-F238E27FC236}">
                <a16:creationId xmlns:a16="http://schemas.microsoft.com/office/drawing/2014/main" id="{B64E7FD8-38D0-48F9-826D-A378612F173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077B83E-E4D7-4B37-8C46-0BE0767CE46E}"/>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60151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8E9D7F-FB5A-412A-B833-77A86BE8E058}"/>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B05456BB-7CEB-4455-AAEE-58ABD9E9F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1977657-456C-450B-92A9-F5BFFC6B5625}"/>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5" name="Symbol zastępczy stopki 4">
            <a:extLst>
              <a:ext uri="{FF2B5EF4-FFF2-40B4-BE49-F238E27FC236}">
                <a16:creationId xmlns:a16="http://schemas.microsoft.com/office/drawing/2014/main" id="{F9055B40-8169-452B-AC42-4D186DABE28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2DEA4A3-DDCB-4D1F-8E01-A89BE0E2C206}"/>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155551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D26E17-1B9A-4B9D-9274-E1175DE4A71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8DAB6C1-62A2-4F4F-918E-131793FC89C5}"/>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E243BB7-2227-472B-844D-258CDC924F0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7F9C0BB7-5A3F-4497-8986-A7955C7B3986}"/>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6" name="Symbol zastępczy stopki 5">
            <a:extLst>
              <a:ext uri="{FF2B5EF4-FFF2-40B4-BE49-F238E27FC236}">
                <a16:creationId xmlns:a16="http://schemas.microsoft.com/office/drawing/2014/main" id="{721CCAE5-D2D7-47EA-B406-A3F6ACE5542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2A53FE2-C777-4EE4-A040-06226A163161}"/>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2314392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CE0F01-3C71-4591-BC53-74C7CC866665}"/>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DFCDBE6A-8E51-45D9-8BED-704A084B3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10075B3-10EF-4E48-94B3-3E45A74F7A6B}"/>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C81E7050-DA3A-4974-9957-838439DF2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4ABE34A-AF44-4870-9B94-87F7F66F5D65}"/>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D64A6003-7840-4AD9-A053-257A743B505A}"/>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8" name="Symbol zastępczy stopki 7">
            <a:extLst>
              <a:ext uri="{FF2B5EF4-FFF2-40B4-BE49-F238E27FC236}">
                <a16:creationId xmlns:a16="http://schemas.microsoft.com/office/drawing/2014/main" id="{72CC7721-E5F0-4B82-B9E0-9E9D1A867D37}"/>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D834F459-393C-4418-BB2E-A47BE758944F}"/>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147893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A3B6BB-355A-4787-9F28-6A2AC05ADA7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C5C22659-5398-45E4-86A9-21F0564F7638}"/>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4" name="Symbol zastępczy stopki 3">
            <a:extLst>
              <a:ext uri="{FF2B5EF4-FFF2-40B4-BE49-F238E27FC236}">
                <a16:creationId xmlns:a16="http://schemas.microsoft.com/office/drawing/2014/main" id="{F1BE6533-250E-4402-9AB7-836AC8B253F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8E980D5-EA40-4E4D-98FE-B32ED921F087}"/>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164456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40838A7C-340C-48CD-9370-D5ED64E91457}"/>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3" name="Symbol zastępczy stopki 2">
            <a:extLst>
              <a:ext uri="{FF2B5EF4-FFF2-40B4-BE49-F238E27FC236}">
                <a16:creationId xmlns:a16="http://schemas.microsoft.com/office/drawing/2014/main" id="{419680E3-29B4-411C-A355-D5A6D74E31A6}"/>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C6A6119-A0FF-4EA3-A760-952C10C88476}"/>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1448029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8B690B-C0DB-4203-B4A5-AF98A12B438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875E721B-B6EA-4701-A98E-FD15D75DD5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0B3CEA1-435B-4238-8A78-78FC664C2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3B0C7EF-8D83-49F1-A5CA-FE03A7F266E6}"/>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6" name="Symbol zastępczy stopki 5">
            <a:extLst>
              <a:ext uri="{FF2B5EF4-FFF2-40B4-BE49-F238E27FC236}">
                <a16:creationId xmlns:a16="http://schemas.microsoft.com/office/drawing/2014/main" id="{FFE63006-FA06-4091-8E32-E1931BB2890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7EAA505-AE1B-46F2-BB2E-838809EA92E1}"/>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341377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E31F7E-760D-4DC8-A1DF-564AEDCF225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84184EBF-9C9F-4AA6-886E-0D71B057F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DA88A032-F392-4017-BFE2-52FE36072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FCB218B3-DE68-4D94-8B0C-1A19150565DC}"/>
              </a:ext>
            </a:extLst>
          </p:cNvPr>
          <p:cNvSpPr>
            <a:spLocks noGrp="1"/>
          </p:cNvSpPr>
          <p:nvPr>
            <p:ph type="dt" sz="half" idx="10"/>
          </p:nvPr>
        </p:nvSpPr>
        <p:spPr/>
        <p:txBody>
          <a:bodyPr/>
          <a:lstStyle/>
          <a:p>
            <a:fld id="{E0286D5E-0E2A-4404-89F8-6775D0B675E8}" type="datetimeFigureOut">
              <a:rPr lang="pl-PL" smtClean="0"/>
              <a:t>15.12.2020</a:t>
            </a:fld>
            <a:endParaRPr lang="pl-PL"/>
          </a:p>
        </p:txBody>
      </p:sp>
      <p:sp>
        <p:nvSpPr>
          <p:cNvPr id="6" name="Symbol zastępczy stopki 5">
            <a:extLst>
              <a:ext uri="{FF2B5EF4-FFF2-40B4-BE49-F238E27FC236}">
                <a16:creationId xmlns:a16="http://schemas.microsoft.com/office/drawing/2014/main" id="{8158F79A-EA2A-4D94-AD29-4EA203700C3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549FCBE-1CA4-4779-AEC2-F271C660E5F0}"/>
              </a:ext>
            </a:extLst>
          </p:cNvPr>
          <p:cNvSpPr>
            <a:spLocks noGrp="1"/>
          </p:cNvSpPr>
          <p:nvPr>
            <p:ph type="sldNum" sz="quarter" idx="12"/>
          </p:nvPr>
        </p:nvSpPr>
        <p:spPr/>
        <p:txBody>
          <a:bodyPr/>
          <a:lstStyle/>
          <a:p>
            <a:fld id="{52AF44B5-A39F-46A1-809E-2331D2CE3FB5}" type="slidenum">
              <a:rPr lang="pl-PL" smtClean="0"/>
              <a:t>‹#›</a:t>
            </a:fld>
            <a:endParaRPr lang="pl-PL"/>
          </a:p>
        </p:txBody>
      </p:sp>
    </p:spTree>
    <p:extLst>
      <p:ext uri="{BB962C8B-B14F-4D97-AF65-F5344CB8AC3E}">
        <p14:creationId xmlns:p14="http://schemas.microsoft.com/office/powerpoint/2010/main" val="53873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A1C7FD9-F60A-4D6B-86A8-1AD53169A8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925B72DB-F3BF-4E05-8E74-B455C61DE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53AA6B0-6727-46B0-A6B8-27BF20037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86D5E-0E2A-4404-89F8-6775D0B675E8}" type="datetimeFigureOut">
              <a:rPr lang="pl-PL" smtClean="0"/>
              <a:t>15.12.2020</a:t>
            </a:fld>
            <a:endParaRPr lang="pl-PL"/>
          </a:p>
        </p:txBody>
      </p:sp>
      <p:sp>
        <p:nvSpPr>
          <p:cNvPr id="5" name="Symbol zastępczy stopki 4">
            <a:extLst>
              <a:ext uri="{FF2B5EF4-FFF2-40B4-BE49-F238E27FC236}">
                <a16:creationId xmlns:a16="http://schemas.microsoft.com/office/drawing/2014/main" id="{015EC46C-FC77-432B-BC06-A6B0B9BDE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34FEA793-CEAC-403A-B68F-FAF456E60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44B5-A39F-46A1-809E-2331D2CE3FB5}" type="slidenum">
              <a:rPr lang="pl-PL" smtClean="0"/>
              <a:t>‹#›</a:t>
            </a:fld>
            <a:endParaRPr lang="pl-PL"/>
          </a:p>
        </p:txBody>
      </p:sp>
    </p:spTree>
    <p:extLst>
      <p:ext uri="{BB962C8B-B14F-4D97-AF65-F5344CB8AC3E}">
        <p14:creationId xmlns:p14="http://schemas.microsoft.com/office/powerpoint/2010/main" val="185363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drzewo, zewnętrzne, purpurowy&#10;&#10;Opis wygenerowany automatycznie">
            <a:extLst>
              <a:ext uri="{FF2B5EF4-FFF2-40B4-BE49-F238E27FC236}">
                <a16:creationId xmlns:a16="http://schemas.microsoft.com/office/drawing/2014/main" id="{AA4D3A15-CED0-4A4D-9814-8EFEF95BFAB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9091" r="31053" b="-1"/>
          <a:stretch/>
        </p:blipFill>
        <p:spPr>
          <a:xfrm>
            <a:off x="3523488" y="10"/>
            <a:ext cx="8668512" cy="6857990"/>
          </a:xfrm>
          <a:prstGeom prst="rect">
            <a:avLst/>
          </a:prstGeom>
        </p:spPr>
      </p:pic>
      <p:sp>
        <p:nvSpPr>
          <p:cNvPr id="21"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ytuł 1">
            <a:extLst>
              <a:ext uri="{FF2B5EF4-FFF2-40B4-BE49-F238E27FC236}">
                <a16:creationId xmlns:a16="http://schemas.microsoft.com/office/drawing/2014/main" id="{3E048901-1F6C-4AE2-8A2D-59B54A9EF6B3}"/>
              </a:ext>
            </a:extLst>
          </p:cNvPr>
          <p:cNvSpPr>
            <a:spLocks noGrp="1"/>
          </p:cNvSpPr>
          <p:nvPr>
            <p:ph type="title"/>
          </p:nvPr>
        </p:nvSpPr>
        <p:spPr>
          <a:xfrm>
            <a:off x="477981" y="1122363"/>
            <a:ext cx="4023360" cy="3204134"/>
          </a:xfrm>
        </p:spPr>
        <p:txBody>
          <a:bodyPr vert="horz" lIns="91440" tIns="45720" rIns="91440" bIns="45720" rtlCol="0" anchor="b">
            <a:normAutofit/>
          </a:bodyPr>
          <a:lstStyle/>
          <a:p>
            <a:br>
              <a:rPr lang="pl-PL" sz="4800" dirty="0"/>
            </a:br>
            <a:endParaRPr lang="en-US" sz="4800" dirty="0"/>
          </a:p>
        </p:txBody>
      </p:sp>
      <p:sp>
        <p:nvSpPr>
          <p:cNvPr id="30"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ole tekstowe 5">
            <a:extLst>
              <a:ext uri="{FF2B5EF4-FFF2-40B4-BE49-F238E27FC236}">
                <a16:creationId xmlns:a16="http://schemas.microsoft.com/office/drawing/2014/main" id="{D4A51447-9266-41D3-AF2E-A953E156B525}"/>
              </a:ext>
            </a:extLst>
          </p:cNvPr>
          <p:cNvSpPr txBox="1"/>
          <p:nvPr/>
        </p:nvSpPr>
        <p:spPr>
          <a:xfrm>
            <a:off x="739700" y="3792490"/>
            <a:ext cx="3718969" cy="707886"/>
          </a:xfrm>
          <a:prstGeom prst="rect">
            <a:avLst/>
          </a:prstGeom>
          <a:noFill/>
        </p:spPr>
        <p:txBody>
          <a:bodyPr wrap="square" rtlCol="0">
            <a:spAutoFit/>
          </a:bodyPr>
          <a:lstStyle/>
          <a:p>
            <a:r>
              <a:rPr lang="pl-PL" sz="4000" dirty="0"/>
              <a:t>Wesołych Świąt</a:t>
            </a:r>
          </a:p>
        </p:txBody>
      </p:sp>
      <p:pic>
        <p:nvPicPr>
          <p:cNvPr id="39" name="Ariana Grande _ Santa Tell Me _ Lyrics">
            <a:hlinkClick r:id="" action="ppaction://media"/>
            <a:extLst>
              <a:ext uri="{FF2B5EF4-FFF2-40B4-BE49-F238E27FC236}">
                <a16:creationId xmlns:a16="http://schemas.microsoft.com/office/drawing/2014/main" id="{F22691AC-6A39-4BD0-AC51-2715D3F59A9A}"/>
              </a:ext>
            </a:extLst>
          </p:cNvPr>
          <p:cNvPicPr>
            <a:picLocks noChangeAspect="1"/>
          </p:cNvPicPr>
          <p:nvPr>
            <a:audioFile r:link="rId1"/>
            <p:extLst>
              <p:ext uri="{DAA4B4D4-6D71-4841-9C94-3DE7FCFB9230}">
                <p14:media xmlns:p14="http://schemas.microsoft.com/office/powerpoint/2010/main" r:embed="rId2">
                  <p14:trim end="195801.4583"/>
                  <p14:fade out="2500"/>
                </p14:media>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5575477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250">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4"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6F7360D-9B22-4B67-828C-574FCD8F6EFB}"/>
              </a:ext>
            </a:extLst>
          </p:cNvPr>
          <p:cNvSpPr>
            <a:spLocks noGrp="1"/>
          </p:cNvSpPr>
          <p:nvPr>
            <p:ph type="title"/>
          </p:nvPr>
        </p:nvSpPr>
        <p:spPr>
          <a:xfrm>
            <a:off x="6513788" y="365125"/>
            <a:ext cx="4840010" cy="1807305"/>
          </a:xfrm>
        </p:spPr>
        <p:txBody>
          <a:bodyPr vert="horz" lIns="91440" tIns="45720" rIns="91440" bIns="45720" rtlCol="0" anchor="ctr">
            <a:normAutofit/>
          </a:bodyPr>
          <a:lstStyle/>
          <a:p>
            <a:pPr algn="ctr"/>
            <a:r>
              <a:rPr lang="en-US" sz="4400" b="0" i="0" dirty="0" err="1">
                <a:effectLst/>
              </a:rPr>
              <a:t>Dzielenie</a:t>
            </a:r>
            <a:r>
              <a:rPr lang="en-US" sz="4400" b="0" i="0" dirty="0">
                <a:effectLst/>
              </a:rPr>
              <a:t> </a:t>
            </a:r>
            <a:r>
              <a:rPr lang="en-US" sz="4400" b="0" i="0" dirty="0" err="1">
                <a:effectLst/>
              </a:rPr>
              <a:t>się</a:t>
            </a:r>
            <a:r>
              <a:rPr lang="en-US" sz="4400" b="0" i="0" dirty="0">
                <a:effectLst/>
              </a:rPr>
              <a:t> </a:t>
            </a:r>
            <a:r>
              <a:rPr lang="en-US" sz="4400" b="0" i="0" dirty="0" err="1">
                <a:effectLst/>
              </a:rPr>
              <a:t>opłatkiem</a:t>
            </a:r>
            <a:endParaRPr lang="en-US" sz="4400" dirty="0"/>
          </a:p>
        </p:txBody>
      </p:sp>
      <p:pic>
        <p:nvPicPr>
          <p:cNvPr id="6" name="Symbol zastępczy zawartości 5">
            <a:extLst>
              <a:ext uri="{FF2B5EF4-FFF2-40B4-BE49-F238E27FC236}">
                <a16:creationId xmlns:a16="http://schemas.microsoft.com/office/drawing/2014/main" id="{85C43E41-0E06-429C-AE42-13AD269A1C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229" r="22501"/>
          <a:stretch/>
        </p:blipFill>
        <p:spPr>
          <a:xfrm>
            <a:off x="647720" y="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Symbol zastępczy tekstu 3">
            <a:extLst>
              <a:ext uri="{FF2B5EF4-FFF2-40B4-BE49-F238E27FC236}">
                <a16:creationId xmlns:a16="http://schemas.microsoft.com/office/drawing/2014/main" id="{D28F5BAF-C210-443D-BDAE-39C65E692E2E}"/>
              </a:ext>
            </a:extLst>
          </p:cNvPr>
          <p:cNvSpPr>
            <a:spLocks noGrp="1"/>
          </p:cNvSpPr>
          <p:nvPr>
            <p:ph type="body" sz="half" idx="2"/>
          </p:nvPr>
        </p:nvSpPr>
        <p:spPr>
          <a:xfrm>
            <a:off x="6513788" y="2333297"/>
            <a:ext cx="4840010" cy="3843666"/>
          </a:xfrm>
        </p:spPr>
        <p:txBody>
          <a:bodyPr vert="horz" lIns="91440" tIns="45720" rIns="91440" bIns="45720" rtlCol="0">
            <a:normAutofit/>
          </a:bodyPr>
          <a:lstStyle/>
          <a:p>
            <a:pPr indent="-228600">
              <a:buFont typeface="Arial" panose="020B0604020202020204" pitchFamily="34" charset="0"/>
              <a:buChar char="•"/>
            </a:pPr>
            <a:r>
              <a:rPr lang="en-US" sz="2000" b="1" i="0" dirty="0">
                <a:effectLst/>
                <a:latin typeface="Bahnschrift" panose="020B0502040204020203" pitchFamily="34" charset="0"/>
              </a:rPr>
              <a:t>Do </a:t>
            </a:r>
            <a:r>
              <a:rPr lang="en-US" sz="2000" b="1" i="0" dirty="0" err="1">
                <a:effectLst/>
                <a:latin typeface="Bahnschrift" panose="020B0502040204020203" pitchFamily="34" charset="0"/>
              </a:rPr>
              <a:t>najważniejszych</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tradycji</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wigilijnych</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należy</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dzielenie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się</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opłatkiem</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Wbrew</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pozorom</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nie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chodzi</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tu</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jedynie</a:t>
            </a:r>
            <a:r>
              <a:rPr lang="en-US" sz="2000" b="1" i="0" dirty="0">
                <a:effectLst/>
                <a:latin typeface="Bahnschrift" panose="020B0502040204020203" pitchFamily="34" charset="0"/>
              </a:rPr>
              <a:t> o </a:t>
            </a:r>
            <a:r>
              <a:rPr lang="en-US" sz="2000" b="1" i="0" dirty="0" err="1">
                <a:effectLst/>
                <a:latin typeface="Bahnschrift" panose="020B0502040204020203" pitchFamily="34" charset="0"/>
              </a:rPr>
              <a:t>miły</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zwyczaj</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składania</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sobie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życzeń</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Opłatek</a:t>
            </a:r>
            <a:r>
              <a:rPr lang="en-US" sz="2000" b="1" i="0" dirty="0">
                <a:effectLst/>
                <a:latin typeface="Bahnschrift" panose="020B0502040204020203" pitchFamily="34" charset="0"/>
              </a:rPr>
              <a:t> jest </a:t>
            </a:r>
            <a:r>
              <a:rPr lang="en-US" sz="2000" b="1" i="0" dirty="0" err="1">
                <a:effectLst/>
                <a:latin typeface="Bahnschrift" panose="020B0502040204020203" pitchFamily="34" charset="0"/>
              </a:rPr>
              <a:t>symbolem</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pojednania</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i</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przebaczenia</a:t>
            </a:r>
            <a:r>
              <a:rPr lang="en-US" sz="2000" b="1" i="0" dirty="0">
                <a:effectLst/>
                <a:latin typeface="Bahnschrift" panose="020B0502040204020203" pitchFamily="34" charset="0"/>
              </a:rPr>
              <a:t>, a do </a:t>
            </a:r>
            <a:r>
              <a:rPr lang="en-US" sz="2000" b="1" i="0" dirty="0" err="1">
                <a:effectLst/>
                <a:latin typeface="Bahnschrift" panose="020B0502040204020203" pitchFamily="34" charset="0"/>
              </a:rPr>
              <a:t>wigilijnego</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stołu</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nie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mogą</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zasiadać</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osoby</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które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są</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ze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sobą</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skłócone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Niewielki</a:t>
            </a:r>
            <a:r>
              <a:rPr lang="en-US" sz="2000" b="1" i="0" dirty="0">
                <a:effectLst/>
                <a:latin typeface="Bahnschrift" panose="020B0502040204020203" pitchFamily="34" charset="0"/>
              </a:rPr>
              <a:t> z </a:t>
            </a:r>
            <a:r>
              <a:rPr lang="en-US" sz="2000" b="1" i="0" dirty="0" err="1">
                <a:effectLst/>
                <a:latin typeface="Bahnschrift" panose="020B0502040204020203" pitchFamily="34" charset="0"/>
              </a:rPr>
              <a:t>pozoru</a:t>
            </a:r>
            <a:r>
              <a:rPr lang="en-US" sz="2000" b="1" i="0" dirty="0">
                <a:effectLst/>
                <a:latin typeface="Bahnschrift" panose="020B0502040204020203" pitchFamily="34" charset="0"/>
              </a:rPr>
              <a:t> gest </a:t>
            </a:r>
            <a:r>
              <a:rPr lang="en-US" sz="2000" b="1" i="0" dirty="0" err="1">
                <a:effectLst/>
                <a:latin typeface="Bahnschrift" panose="020B0502040204020203" pitchFamily="34" charset="0"/>
              </a:rPr>
              <a:t>pokazuje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że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ludzie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darzą</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się</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uczuciem</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nie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żywią</a:t>
            </a:r>
            <a:r>
              <a:rPr lang="en-US" sz="2000" b="1" i="0" dirty="0">
                <a:effectLst/>
                <a:latin typeface="Bahnschrift" panose="020B0502040204020203" pitchFamily="34" charset="0"/>
              </a:rPr>
              <a:t> do </a:t>
            </a:r>
            <a:r>
              <a:rPr lang="en-US" sz="2000" b="1" i="0" dirty="0" err="1">
                <a:effectLst/>
                <a:latin typeface="Bahnschrift" panose="020B0502040204020203" pitchFamily="34" charset="0"/>
              </a:rPr>
              <a:t>siebie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urazy</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i</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czują</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się</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ze</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sobą</a:t>
            </a:r>
            <a:r>
              <a:rPr lang="en-US" sz="2000" b="1" i="0" dirty="0">
                <a:effectLst/>
                <a:latin typeface="Bahnschrift" panose="020B0502040204020203" pitchFamily="34" charset="0"/>
              </a:rPr>
              <a:t> </a:t>
            </a:r>
            <a:r>
              <a:rPr lang="en-US" sz="2000" b="1" i="0" dirty="0" err="1">
                <a:effectLst/>
                <a:latin typeface="Bahnschrift" panose="020B0502040204020203" pitchFamily="34" charset="0"/>
              </a:rPr>
              <a:t>zjednoczeni</a:t>
            </a:r>
            <a:r>
              <a:rPr lang="en-US" sz="2000" b="1" i="0" dirty="0">
                <a:effectLst/>
                <a:latin typeface="Bahnschrift" panose="020B0502040204020203" pitchFamily="34" charset="0"/>
              </a:rPr>
              <a:t>.</a:t>
            </a:r>
            <a:endParaRPr lang="en-US" sz="2000" b="1" dirty="0">
              <a:latin typeface="Bahnschrift" panose="020B0502040204020203" pitchFamily="34" charset="0"/>
            </a:endParaRPr>
          </a:p>
        </p:txBody>
      </p:sp>
    </p:spTree>
    <p:extLst>
      <p:ext uri="{BB962C8B-B14F-4D97-AF65-F5344CB8AC3E}">
        <p14:creationId xmlns:p14="http://schemas.microsoft.com/office/powerpoint/2010/main" val="417197886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Symbol zastępczy zawartości 9" descr="Obraz zawierający tekst&#10;&#10;Opis wygenerowany automatycznie">
            <a:extLst>
              <a:ext uri="{FF2B5EF4-FFF2-40B4-BE49-F238E27FC236}">
                <a16:creationId xmlns:a16="http://schemas.microsoft.com/office/drawing/2014/main" id="{B934C05B-263F-4903-A57D-98034D37495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54100" y="2374900"/>
            <a:ext cx="6375400" cy="3606800"/>
          </a:xfrm>
        </p:spPr>
      </p:pic>
      <p:pic>
        <p:nvPicPr>
          <p:cNvPr id="27" name="Symbol zastępczy zawartości 26">
            <a:extLst>
              <a:ext uri="{FF2B5EF4-FFF2-40B4-BE49-F238E27FC236}">
                <a16:creationId xmlns:a16="http://schemas.microsoft.com/office/drawing/2014/main" id="{721BB345-F9A3-475A-9693-F69D504E50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93000" y="2374900"/>
            <a:ext cx="3606800" cy="3606800"/>
          </a:xfrm>
        </p:spPr>
      </p:pic>
      <p:sp>
        <p:nvSpPr>
          <p:cNvPr id="25" name="Tytuł 24">
            <a:extLst>
              <a:ext uri="{FF2B5EF4-FFF2-40B4-BE49-F238E27FC236}">
                <a16:creationId xmlns:a16="http://schemas.microsoft.com/office/drawing/2014/main" id="{86976FAD-FE39-4B62-A556-2EE39BD955CF}"/>
              </a:ext>
            </a:extLst>
          </p:cNvPr>
          <p:cNvSpPr>
            <a:spLocks noGrp="1"/>
          </p:cNvSpPr>
          <p:nvPr>
            <p:ph type="title"/>
          </p:nvPr>
        </p:nvSpPr>
        <p:spPr>
          <a:xfrm>
            <a:off x="870204" y="606564"/>
            <a:ext cx="10451592" cy="1325563"/>
          </a:xfrm>
        </p:spPr>
        <p:txBody>
          <a:bodyPr vert="horz" lIns="91440" tIns="45720" rIns="91440" bIns="45720" rtlCol="0" anchor="ctr">
            <a:normAutofit/>
          </a:bodyPr>
          <a:lstStyle/>
          <a:p>
            <a:pPr algn="ctr"/>
            <a:r>
              <a:rPr lang="en-US" sz="2800" kern="1200" dirty="0" err="1">
                <a:solidFill>
                  <a:schemeClr val="tx1"/>
                </a:solidFill>
                <a:latin typeface="+mj-lt"/>
                <a:ea typeface="+mj-ea"/>
                <a:cs typeface="+mj-cs"/>
              </a:rPr>
              <a:t>Pomyślności</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i</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wszystkiego</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dobrego</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na</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święta</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życzy</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społeczność</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klasy</a:t>
            </a:r>
            <a:r>
              <a:rPr lang="en-US" sz="2800" kern="1200" dirty="0">
                <a:solidFill>
                  <a:schemeClr val="tx1"/>
                </a:solidFill>
                <a:latin typeface="+mj-lt"/>
                <a:ea typeface="+mj-ea"/>
                <a:cs typeface="+mj-cs"/>
              </a:rPr>
              <a:t> </a:t>
            </a:r>
            <a:r>
              <a:rPr lang="en-US" sz="2800" b="1" kern="1200" dirty="0">
                <a:solidFill>
                  <a:schemeClr val="tx1"/>
                </a:solidFill>
                <a:latin typeface="+mj-lt"/>
                <a:ea typeface="+mj-ea"/>
                <a:cs typeface="+mj-cs"/>
              </a:rPr>
              <a:t>2CP </a:t>
            </a: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297977518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4" name="Rectangle 13">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7" name="Symbol zastępczy zawartości 6" descr="Obraz zawierający tekst, świeca&#10;&#10;Opis wygenerowany automatycznie">
            <a:extLst>
              <a:ext uri="{FF2B5EF4-FFF2-40B4-BE49-F238E27FC236}">
                <a16:creationId xmlns:a16="http://schemas.microsoft.com/office/drawing/2014/main" id="{610AFE1C-0EDD-4C14-8FB3-5821477BFCB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 b="3909"/>
          <a:stretch/>
        </p:blipFill>
        <p:spPr>
          <a:xfrm rot="21480000">
            <a:off x="1137671" y="1068671"/>
            <a:ext cx="6168967" cy="4689423"/>
          </a:xfrm>
          <a:prstGeom prst="rect">
            <a:avLst/>
          </a:prstGeom>
        </p:spPr>
      </p:pic>
      <p:sp>
        <p:nvSpPr>
          <p:cNvPr id="8" name="pole tekstowe 7">
            <a:extLst>
              <a:ext uri="{FF2B5EF4-FFF2-40B4-BE49-F238E27FC236}">
                <a16:creationId xmlns:a16="http://schemas.microsoft.com/office/drawing/2014/main" id="{35F085D1-B32F-4C22-AB4E-CCD92A997759}"/>
              </a:ext>
            </a:extLst>
          </p:cNvPr>
          <p:cNvSpPr txBox="1"/>
          <p:nvPr/>
        </p:nvSpPr>
        <p:spPr>
          <a:xfrm rot="21420674">
            <a:off x="7451369" y="2083023"/>
            <a:ext cx="3850098" cy="2585323"/>
          </a:xfrm>
          <a:prstGeom prst="rect">
            <a:avLst/>
          </a:prstGeom>
          <a:noFill/>
        </p:spPr>
        <p:txBody>
          <a:bodyPr wrap="square" rtlCol="0">
            <a:spAutoFit/>
          </a:bodyPr>
          <a:lstStyle/>
          <a:p>
            <a:pPr algn="ctr"/>
            <a:r>
              <a:rPr lang="pl-PL" b="1" i="0" dirty="0">
                <a:solidFill>
                  <a:srgbClr val="050505"/>
                </a:solidFill>
                <a:effectLst/>
                <a:latin typeface="Bahnschrift" panose="020B0502040204020203" pitchFamily="34" charset="0"/>
              </a:rPr>
              <a:t>Adwent </a:t>
            </a:r>
          </a:p>
          <a:p>
            <a:pPr algn="ctr"/>
            <a:r>
              <a:rPr lang="pl-PL" b="0" i="0" dirty="0">
                <a:solidFill>
                  <a:srgbClr val="050505"/>
                </a:solidFill>
                <a:effectLst/>
                <a:latin typeface="Bahnschrift" panose="020B0502040204020203" pitchFamily="34" charset="0"/>
              </a:rPr>
              <a:t>Podczas tych czterech tygodni, ludzie modlą się częściej niż zwykle, uczestniczą w nabożeństwach adwentowych odprawianych przed świtem tzw. roratach. W tym czasie nie organizuje się hucznych zabaw i wesel.</a:t>
            </a:r>
            <a:endParaRPr lang="pl-PL" dirty="0">
              <a:latin typeface="Bahnschrift" panose="020B0502040204020203" pitchFamily="34" charset="0"/>
            </a:endParaRPr>
          </a:p>
        </p:txBody>
      </p:sp>
      <p:pic>
        <p:nvPicPr>
          <p:cNvPr id="9" name="(No Copyright) Christmas Background Music For Videos - by AShamaluevMusic">
            <a:hlinkClick r:id="" action="ppaction://media"/>
            <a:extLst>
              <a:ext uri="{FF2B5EF4-FFF2-40B4-BE49-F238E27FC236}">
                <a16:creationId xmlns:a16="http://schemas.microsoft.com/office/drawing/2014/main" id="{14A5EAE3-8B43-483C-B216-81F60C78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597728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świeca, kilka&#10;&#10;Opis wygenerowany automatycznie">
            <a:extLst>
              <a:ext uri="{FF2B5EF4-FFF2-40B4-BE49-F238E27FC236}">
                <a16:creationId xmlns:a16="http://schemas.microsoft.com/office/drawing/2014/main" id="{9CA2B745-2FFA-45AB-9E60-A3176151FB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3047" y="10"/>
            <a:ext cx="12191999" cy="6857990"/>
          </a:xfrm>
          <a:prstGeom prst="rect">
            <a:avLst/>
          </a:prstGeom>
        </p:spPr>
      </p:pic>
      <p:sp>
        <p:nvSpPr>
          <p:cNvPr id="35"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A55B7D3-6317-4E22-9718-080CCCA0B7A0}"/>
              </a:ext>
            </a:extLst>
          </p:cNvPr>
          <p:cNvSpPr>
            <a:spLocks noGrp="1"/>
          </p:cNvSpPr>
          <p:nvPr>
            <p:ph type="title"/>
          </p:nvPr>
        </p:nvSpPr>
        <p:spPr>
          <a:xfrm>
            <a:off x="1246367" y="1428793"/>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i="0" dirty="0">
                <a:solidFill>
                  <a:schemeClr val="bg1"/>
                </a:solidFill>
                <a:effectLst/>
              </a:rPr>
              <a:t>ADWENT- </a:t>
            </a:r>
            <a:r>
              <a:rPr lang="en-US" sz="5200" b="1" i="0" dirty="0" err="1">
                <a:solidFill>
                  <a:schemeClr val="bg1"/>
                </a:solidFill>
                <a:effectLst/>
              </a:rPr>
              <a:t>Czas</a:t>
            </a:r>
            <a:r>
              <a:rPr lang="en-US" sz="5200" b="1" i="0" dirty="0">
                <a:solidFill>
                  <a:schemeClr val="bg1"/>
                </a:solidFill>
                <a:effectLst/>
              </a:rPr>
              <a:t> </a:t>
            </a:r>
            <a:r>
              <a:rPr lang="en-US" sz="5200" b="1" i="0" dirty="0" err="1">
                <a:solidFill>
                  <a:schemeClr val="bg1"/>
                </a:solidFill>
                <a:effectLst/>
              </a:rPr>
              <a:t>oczekiwania</a:t>
            </a:r>
            <a:r>
              <a:rPr lang="en-US" sz="5200" b="1" i="0" dirty="0">
                <a:solidFill>
                  <a:schemeClr val="bg1"/>
                </a:solidFill>
                <a:effectLst/>
              </a:rPr>
              <a:t> </a:t>
            </a:r>
            <a:r>
              <a:rPr lang="en-US" sz="5200" b="1" i="0" dirty="0" err="1">
                <a:solidFill>
                  <a:schemeClr val="bg1"/>
                </a:solidFill>
                <a:effectLst/>
              </a:rPr>
              <a:t>na</a:t>
            </a:r>
            <a:r>
              <a:rPr lang="en-US" sz="5200" b="1" i="0" dirty="0">
                <a:solidFill>
                  <a:schemeClr val="bg1"/>
                </a:solidFill>
                <a:effectLst/>
              </a:rPr>
              <a:t> </a:t>
            </a:r>
            <a:r>
              <a:rPr lang="en-US" sz="5200" b="1" i="0" dirty="0" err="1">
                <a:solidFill>
                  <a:schemeClr val="bg1"/>
                </a:solidFill>
                <a:effectLst/>
              </a:rPr>
              <a:t>przyjście</a:t>
            </a:r>
            <a:r>
              <a:rPr lang="en-US" sz="5200" b="1" i="0" dirty="0">
                <a:solidFill>
                  <a:schemeClr val="bg1"/>
                </a:solidFill>
                <a:effectLst/>
              </a:rPr>
              <a:t> </a:t>
            </a:r>
            <a:r>
              <a:rPr lang="en-US" sz="5200" b="1" i="0" dirty="0" err="1">
                <a:solidFill>
                  <a:schemeClr val="bg1"/>
                </a:solidFill>
                <a:effectLst/>
              </a:rPr>
              <a:t>Zbawiciela</a:t>
            </a:r>
            <a:r>
              <a:rPr lang="en-US" sz="5200" b="1" i="0" dirty="0">
                <a:solidFill>
                  <a:schemeClr val="bg1"/>
                </a:solidFill>
                <a:effectLst/>
              </a:rPr>
              <a:t>. W </a:t>
            </a:r>
            <a:r>
              <a:rPr lang="en-US" sz="5200" b="1" i="0" dirty="0" err="1">
                <a:solidFill>
                  <a:schemeClr val="bg1"/>
                </a:solidFill>
                <a:effectLst/>
              </a:rPr>
              <a:t>każdą</a:t>
            </a:r>
            <a:r>
              <a:rPr lang="en-US" sz="5200" b="1" i="0" dirty="0">
                <a:solidFill>
                  <a:schemeClr val="bg1"/>
                </a:solidFill>
                <a:effectLst/>
              </a:rPr>
              <a:t> </a:t>
            </a:r>
            <a:r>
              <a:rPr lang="en-US" sz="5200" b="1" i="0" dirty="0" err="1">
                <a:solidFill>
                  <a:schemeClr val="bg1"/>
                </a:solidFill>
                <a:effectLst/>
              </a:rPr>
              <a:t>niedziele</a:t>
            </a:r>
            <a:r>
              <a:rPr lang="en-US" sz="5200" b="1" i="0" dirty="0">
                <a:solidFill>
                  <a:schemeClr val="bg1"/>
                </a:solidFill>
                <a:effectLst/>
              </a:rPr>
              <a:t> </a:t>
            </a:r>
            <a:r>
              <a:rPr lang="en-US" sz="5200" b="1" i="0" dirty="0" err="1">
                <a:solidFill>
                  <a:schemeClr val="bg1"/>
                </a:solidFill>
                <a:effectLst/>
              </a:rPr>
              <a:t>Adwentu</a:t>
            </a:r>
            <a:r>
              <a:rPr lang="en-US" sz="5200" b="1" i="0" dirty="0">
                <a:solidFill>
                  <a:schemeClr val="bg1"/>
                </a:solidFill>
                <a:effectLst/>
              </a:rPr>
              <a:t> w </a:t>
            </a:r>
            <a:r>
              <a:rPr lang="en-US" sz="5200" b="1" i="0" dirty="0" err="1">
                <a:solidFill>
                  <a:schemeClr val="bg1"/>
                </a:solidFill>
                <a:effectLst/>
              </a:rPr>
              <a:t>kościołach</a:t>
            </a:r>
            <a:r>
              <a:rPr lang="en-US" sz="5200" b="1" i="0" dirty="0">
                <a:solidFill>
                  <a:schemeClr val="bg1"/>
                </a:solidFill>
                <a:effectLst/>
              </a:rPr>
              <a:t> </a:t>
            </a:r>
            <a:r>
              <a:rPr lang="en-US" sz="5200" b="1" i="0" dirty="0" err="1">
                <a:solidFill>
                  <a:schemeClr val="bg1"/>
                </a:solidFill>
                <a:effectLst/>
              </a:rPr>
              <a:t>zapalane</a:t>
            </a:r>
            <a:r>
              <a:rPr lang="en-US" sz="5200" b="1" i="0" dirty="0">
                <a:solidFill>
                  <a:schemeClr val="bg1"/>
                </a:solidFill>
                <a:effectLst/>
              </a:rPr>
              <a:t> </a:t>
            </a:r>
            <a:r>
              <a:rPr lang="en-US" sz="5200" b="1" i="0" dirty="0" err="1">
                <a:solidFill>
                  <a:schemeClr val="bg1"/>
                </a:solidFill>
                <a:effectLst/>
              </a:rPr>
              <a:t>są</a:t>
            </a:r>
            <a:r>
              <a:rPr lang="en-US" sz="5200" b="1" i="0" dirty="0">
                <a:solidFill>
                  <a:schemeClr val="bg1"/>
                </a:solidFill>
                <a:effectLst/>
              </a:rPr>
              <a:t> </a:t>
            </a:r>
            <a:r>
              <a:rPr lang="en-US" sz="5200" b="1" i="0" dirty="0" err="1">
                <a:solidFill>
                  <a:schemeClr val="bg1"/>
                </a:solidFill>
                <a:effectLst/>
              </a:rPr>
              <a:t>kolejne</a:t>
            </a:r>
            <a:r>
              <a:rPr lang="en-US" sz="5200" b="1" i="0" dirty="0">
                <a:solidFill>
                  <a:schemeClr val="bg1"/>
                </a:solidFill>
                <a:effectLst/>
              </a:rPr>
              <a:t> </a:t>
            </a:r>
            <a:r>
              <a:rPr lang="en-US" sz="5200" b="1" i="0" dirty="0" err="1">
                <a:solidFill>
                  <a:schemeClr val="bg1"/>
                </a:solidFill>
                <a:effectLst/>
              </a:rPr>
              <a:t>świece</a:t>
            </a:r>
            <a:r>
              <a:rPr lang="en-US" sz="5200" b="1" i="0" dirty="0">
                <a:solidFill>
                  <a:schemeClr val="bg1"/>
                </a:solidFill>
                <a:effectLst/>
              </a:rPr>
              <a:t>.</a:t>
            </a:r>
            <a:endParaRPr lang="en-US" sz="5200" b="1" dirty="0">
              <a:solidFill>
                <a:schemeClr val="bg1"/>
              </a:solidFill>
            </a:endParaRPr>
          </a:p>
        </p:txBody>
      </p:sp>
    </p:spTree>
    <p:extLst>
      <p:ext uri="{BB962C8B-B14F-4D97-AF65-F5344CB8AC3E}">
        <p14:creationId xmlns:p14="http://schemas.microsoft.com/office/powerpoint/2010/main" val="30368225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ymbol zastępczy zawartości 7">
            <a:extLst>
              <a:ext uri="{FF2B5EF4-FFF2-40B4-BE49-F238E27FC236}">
                <a16:creationId xmlns:a16="http://schemas.microsoft.com/office/drawing/2014/main" id="{AB9EB9C1-FA0E-4F5F-9CA4-BC43B3339B58}"/>
              </a:ext>
            </a:extLst>
          </p:cNvPr>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b="442"/>
          <a:stretch/>
        </p:blipFill>
        <p:spPr>
          <a:xfrm>
            <a:off x="20" y="1"/>
            <a:ext cx="12191980" cy="6857999"/>
          </a:xfrm>
          <a:prstGeom prst="rect">
            <a:avLst/>
          </a:prstGeom>
        </p:spPr>
      </p:pic>
      <p:sp>
        <p:nvSpPr>
          <p:cNvPr id="4" name="Tytuł 3">
            <a:extLst>
              <a:ext uri="{FF2B5EF4-FFF2-40B4-BE49-F238E27FC236}">
                <a16:creationId xmlns:a16="http://schemas.microsoft.com/office/drawing/2014/main" id="{19E5528C-DD24-49A1-84EA-4732CC3256AD}"/>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b="1" i="0" dirty="0" err="1">
                <a:solidFill>
                  <a:srgbClr val="FFFFFF"/>
                </a:solidFill>
                <a:effectLst/>
              </a:rPr>
              <a:t>Roraty</a:t>
            </a:r>
            <a:endParaRPr lang="en-US" sz="4000" b="1" dirty="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Symbol zastępczy tekstu 5">
            <a:extLst>
              <a:ext uri="{FF2B5EF4-FFF2-40B4-BE49-F238E27FC236}">
                <a16:creationId xmlns:a16="http://schemas.microsoft.com/office/drawing/2014/main" id="{27C6AA7A-8AE3-40A1-8E8A-21D0AA706E66}"/>
              </a:ext>
            </a:extLst>
          </p:cNvPr>
          <p:cNvSpPr>
            <a:spLocks noGrp="1"/>
          </p:cNvSpPr>
          <p:nvPr>
            <p:ph type="body" sz="half" idx="2"/>
          </p:nvPr>
        </p:nvSpPr>
        <p:spPr>
          <a:xfrm>
            <a:off x="5155379" y="1065862"/>
            <a:ext cx="5744685" cy="4726276"/>
          </a:xfrm>
        </p:spPr>
        <p:txBody>
          <a:bodyPr vert="horz" lIns="91440" tIns="45720" rIns="91440" bIns="45720" rtlCol="0" anchor="ctr">
            <a:normAutofit/>
          </a:bodyPr>
          <a:lstStyle/>
          <a:p>
            <a:pPr indent="-228600" algn="ctr">
              <a:buFont typeface="Arial" panose="020B0604020202020204" pitchFamily="34" charset="0"/>
              <a:buChar char="•"/>
            </a:pPr>
            <a:r>
              <a:rPr lang="en-US" sz="2400" b="0" i="0" dirty="0" err="1">
                <a:solidFill>
                  <a:srgbClr val="FFFFFF"/>
                </a:solidFill>
                <a:effectLst/>
              </a:rPr>
              <a:t>Msza</a:t>
            </a:r>
            <a:r>
              <a:rPr lang="en-US" sz="2400" b="0" i="0" dirty="0">
                <a:solidFill>
                  <a:srgbClr val="FFFFFF"/>
                </a:solidFill>
                <a:effectLst/>
              </a:rPr>
              <a:t> </a:t>
            </a:r>
            <a:r>
              <a:rPr lang="en-US" sz="2400" b="0" i="0" dirty="0" err="1">
                <a:solidFill>
                  <a:srgbClr val="FFFFFF"/>
                </a:solidFill>
                <a:effectLst/>
              </a:rPr>
              <a:t>ku</a:t>
            </a:r>
            <a:r>
              <a:rPr lang="en-US" sz="2400" b="0" i="0" dirty="0">
                <a:solidFill>
                  <a:srgbClr val="FFFFFF"/>
                </a:solidFill>
                <a:effectLst/>
              </a:rPr>
              <a:t> </a:t>
            </a:r>
            <a:r>
              <a:rPr lang="en-US" sz="2400" b="0" i="0" dirty="0" err="1">
                <a:solidFill>
                  <a:srgbClr val="FFFFFF"/>
                </a:solidFill>
                <a:effectLst/>
              </a:rPr>
              <a:t>czci</a:t>
            </a:r>
            <a:r>
              <a:rPr lang="en-US" sz="2400" b="0" i="0" dirty="0">
                <a:solidFill>
                  <a:srgbClr val="FFFFFF"/>
                </a:solidFill>
                <a:effectLst/>
              </a:rPr>
              <a:t> </a:t>
            </a:r>
            <a:r>
              <a:rPr lang="en-US" sz="2400" b="0" i="0" dirty="0" err="1">
                <a:solidFill>
                  <a:srgbClr val="FFFFFF"/>
                </a:solidFill>
                <a:effectLst/>
              </a:rPr>
              <a:t>Najświętszej</a:t>
            </a:r>
            <a:r>
              <a:rPr lang="en-US" sz="2400" b="0" i="0" dirty="0">
                <a:solidFill>
                  <a:srgbClr val="FFFFFF"/>
                </a:solidFill>
                <a:effectLst/>
              </a:rPr>
              <a:t> </a:t>
            </a:r>
            <a:r>
              <a:rPr lang="en-US" sz="2400" b="0" i="0" dirty="0" err="1">
                <a:solidFill>
                  <a:srgbClr val="FFFFFF"/>
                </a:solidFill>
                <a:effectLst/>
              </a:rPr>
              <a:t>Maryi</a:t>
            </a:r>
            <a:r>
              <a:rPr lang="en-US" sz="2400" b="0" i="0" dirty="0">
                <a:solidFill>
                  <a:srgbClr val="FFFFFF"/>
                </a:solidFill>
                <a:effectLst/>
              </a:rPr>
              <a:t> </a:t>
            </a:r>
            <a:r>
              <a:rPr lang="en-US" sz="2400" b="0" i="0" dirty="0" err="1">
                <a:solidFill>
                  <a:srgbClr val="FFFFFF"/>
                </a:solidFill>
                <a:effectLst/>
              </a:rPr>
              <a:t>Panny</a:t>
            </a:r>
            <a:r>
              <a:rPr lang="en-US" sz="2400" b="0" i="0" dirty="0">
                <a:solidFill>
                  <a:srgbClr val="FFFFFF"/>
                </a:solidFill>
                <a:effectLst/>
              </a:rPr>
              <a:t> </a:t>
            </a:r>
            <a:r>
              <a:rPr lang="en-US" sz="2400" b="0" i="0" dirty="0" err="1">
                <a:solidFill>
                  <a:srgbClr val="FFFFFF"/>
                </a:solidFill>
                <a:effectLst/>
              </a:rPr>
              <a:t>znana</a:t>
            </a:r>
            <a:r>
              <a:rPr lang="en-US" sz="2400" b="0" i="0" dirty="0">
                <a:solidFill>
                  <a:srgbClr val="FFFFFF"/>
                </a:solidFill>
                <a:effectLst/>
              </a:rPr>
              <a:t> </a:t>
            </a:r>
            <a:r>
              <a:rPr lang="en-US" sz="2400" b="0" i="0" dirty="0" err="1">
                <a:solidFill>
                  <a:srgbClr val="FFFFFF"/>
                </a:solidFill>
                <a:effectLst/>
              </a:rPr>
              <a:t>była</a:t>
            </a:r>
            <a:r>
              <a:rPr lang="en-US" sz="2400" b="0" i="0" dirty="0">
                <a:solidFill>
                  <a:srgbClr val="FFFFFF"/>
                </a:solidFill>
                <a:effectLst/>
              </a:rPr>
              <a:t> w </a:t>
            </a:r>
            <a:r>
              <a:rPr lang="en-US" sz="2400" b="0" i="0" dirty="0" err="1">
                <a:solidFill>
                  <a:srgbClr val="FFFFFF"/>
                </a:solidFill>
                <a:effectLst/>
              </a:rPr>
              <a:t>Kościele</a:t>
            </a:r>
            <a:r>
              <a:rPr lang="en-US" sz="2400" b="0" i="0" dirty="0">
                <a:solidFill>
                  <a:srgbClr val="FFFFFF"/>
                </a:solidFill>
                <a:effectLst/>
              </a:rPr>
              <a:t> </a:t>
            </a:r>
            <a:r>
              <a:rPr lang="en-US" sz="2400" b="0" i="0" dirty="0" err="1">
                <a:solidFill>
                  <a:srgbClr val="FFFFFF"/>
                </a:solidFill>
                <a:effectLst/>
              </a:rPr>
              <a:t>katolickim</a:t>
            </a:r>
            <a:r>
              <a:rPr lang="en-US" sz="2400" b="0" i="0" dirty="0">
                <a:solidFill>
                  <a:srgbClr val="FFFFFF"/>
                </a:solidFill>
                <a:effectLst/>
              </a:rPr>
              <a:t> </a:t>
            </a:r>
            <a:r>
              <a:rPr lang="en-US" sz="2400" b="0" i="0" dirty="0" err="1">
                <a:solidFill>
                  <a:srgbClr val="FFFFFF"/>
                </a:solidFill>
                <a:effectLst/>
              </a:rPr>
              <a:t>już</a:t>
            </a:r>
            <a:r>
              <a:rPr lang="en-US" sz="2400" b="0" i="0" dirty="0">
                <a:solidFill>
                  <a:srgbClr val="FFFFFF"/>
                </a:solidFill>
                <a:effectLst/>
              </a:rPr>
              <a:t> w XII w. </a:t>
            </a:r>
            <a:r>
              <a:rPr lang="en-US" sz="2400" b="0" i="0" dirty="0" err="1">
                <a:solidFill>
                  <a:srgbClr val="FFFFFF"/>
                </a:solidFill>
                <a:effectLst/>
              </a:rPr>
              <a:t>Dawniej</a:t>
            </a:r>
            <a:r>
              <a:rPr lang="en-US" sz="2400" b="0" i="0" dirty="0">
                <a:solidFill>
                  <a:srgbClr val="FFFFFF"/>
                </a:solidFill>
                <a:effectLst/>
              </a:rPr>
              <a:t> we </a:t>
            </a:r>
            <a:r>
              <a:rPr lang="en-US" sz="2400" b="0" i="0" dirty="0" err="1">
                <a:solidFill>
                  <a:srgbClr val="FFFFFF"/>
                </a:solidFill>
                <a:effectLst/>
              </a:rPr>
              <a:t>mszy</a:t>
            </a:r>
            <a:r>
              <a:rPr lang="en-US" sz="2400" b="0" i="0" dirty="0">
                <a:solidFill>
                  <a:srgbClr val="FFFFFF"/>
                </a:solidFill>
                <a:effectLst/>
              </a:rPr>
              <a:t> </a:t>
            </a:r>
            <a:r>
              <a:rPr lang="en-US" sz="2400" b="0" i="0" dirty="0" err="1">
                <a:solidFill>
                  <a:srgbClr val="FFFFFF"/>
                </a:solidFill>
                <a:effectLst/>
              </a:rPr>
              <a:t>uczestniczyły</a:t>
            </a:r>
            <a:r>
              <a:rPr lang="en-US" sz="2400" b="0" i="0" dirty="0">
                <a:solidFill>
                  <a:srgbClr val="FFFFFF"/>
                </a:solidFill>
                <a:effectLst/>
              </a:rPr>
              <a:t> </a:t>
            </a:r>
            <a:r>
              <a:rPr lang="en-US" sz="2400" b="0" i="0" dirty="0" err="1">
                <a:solidFill>
                  <a:srgbClr val="FFFFFF"/>
                </a:solidFill>
                <a:effectLst/>
              </a:rPr>
              <a:t>przede</a:t>
            </a:r>
            <a:r>
              <a:rPr lang="en-US" sz="2400" b="0" i="0" dirty="0">
                <a:solidFill>
                  <a:srgbClr val="FFFFFF"/>
                </a:solidFill>
                <a:effectLst/>
              </a:rPr>
              <a:t> </a:t>
            </a:r>
            <a:r>
              <a:rPr lang="en-US" sz="2400" b="0" i="0" dirty="0" err="1">
                <a:solidFill>
                  <a:srgbClr val="FFFFFF"/>
                </a:solidFill>
                <a:effectLst/>
              </a:rPr>
              <a:t>wszystkim</a:t>
            </a:r>
            <a:r>
              <a:rPr lang="en-US" sz="2400" b="0" i="0" dirty="0">
                <a:solidFill>
                  <a:srgbClr val="FFFFFF"/>
                </a:solidFill>
                <a:effectLst/>
              </a:rPr>
              <a:t> </a:t>
            </a:r>
            <a:r>
              <a:rPr lang="en-US" sz="2400" b="0" i="0" dirty="0" err="1">
                <a:solidFill>
                  <a:srgbClr val="FFFFFF"/>
                </a:solidFill>
                <a:effectLst/>
              </a:rPr>
              <a:t>dzieci</a:t>
            </a:r>
            <a:r>
              <a:rPr lang="en-US" sz="2400" b="0" i="0" dirty="0">
                <a:solidFill>
                  <a:srgbClr val="FFFFFF"/>
                </a:solidFill>
                <a:effectLst/>
              </a:rPr>
              <a:t> </a:t>
            </a:r>
            <a:r>
              <a:rPr lang="en-US" sz="2400" b="0" i="0" dirty="0" err="1">
                <a:solidFill>
                  <a:srgbClr val="FFFFFF"/>
                </a:solidFill>
                <a:effectLst/>
              </a:rPr>
              <a:t>i</a:t>
            </a:r>
            <a:r>
              <a:rPr lang="en-US" sz="2400" b="0" i="0" dirty="0">
                <a:solidFill>
                  <a:srgbClr val="FFFFFF"/>
                </a:solidFill>
                <a:effectLst/>
              </a:rPr>
              <a:t> ich </a:t>
            </a:r>
            <a:r>
              <a:rPr lang="en-US" sz="2400" b="0" i="0" dirty="0" err="1">
                <a:solidFill>
                  <a:srgbClr val="FFFFFF"/>
                </a:solidFill>
                <a:effectLst/>
              </a:rPr>
              <a:t>matki</a:t>
            </a:r>
            <a:r>
              <a:rPr lang="en-US" sz="2400" b="0" i="0" dirty="0">
                <a:solidFill>
                  <a:srgbClr val="FFFFFF"/>
                </a:solidFill>
                <a:effectLst/>
              </a:rPr>
              <a:t>. </a:t>
            </a:r>
            <a:r>
              <a:rPr lang="en-US" sz="2400" b="0" i="0" dirty="0" err="1">
                <a:solidFill>
                  <a:srgbClr val="FFFFFF"/>
                </a:solidFill>
                <a:effectLst/>
              </a:rPr>
              <a:t>Najmłodsi</a:t>
            </a:r>
            <a:r>
              <a:rPr lang="en-US" sz="2400" b="0" i="0" dirty="0">
                <a:solidFill>
                  <a:srgbClr val="FFFFFF"/>
                </a:solidFill>
                <a:effectLst/>
              </a:rPr>
              <a:t> </a:t>
            </a:r>
            <a:r>
              <a:rPr lang="en-US" sz="2400" b="0" i="0" dirty="0" err="1">
                <a:solidFill>
                  <a:srgbClr val="FFFFFF"/>
                </a:solidFill>
                <a:effectLst/>
              </a:rPr>
              <a:t>przychodzili</a:t>
            </a:r>
            <a:r>
              <a:rPr lang="en-US" sz="2400" b="0" i="0" dirty="0">
                <a:solidFill>
                  <a:srgbClr val="FFFFFF"/>
                </a:solidFill>
                <a:effectLst/>
              </a:rPr>
              <a:t> </a:t>
            </a:r>
            <a:r>
              <a:rPr lang="en-US" sz="2400" b="0" i="0" dirty="0" err="1">
                <a:solidFill>
                  <a:srgbClr val="FFFFFF"/>
                </a:solidFill>
                <a:effectLst/>
              </a:rPr>
              <a:t>ze</a:t>
            </a:r>
            <a:r>
              <a:rPr lang="en-US" sz="2400" b="0" i="0" dirty="0">
                <a:solidFill>
                  <a:srgbClr val="FFFFFF"/>
                </a:solidFill>
                <a:effectLst/>
              </a:rPr>
              <a:t> </a:t>
            </a:r>
            <a:r>
              <a:rPr lang="en-US" sz="2400" b="0" i="0" dirty="0" err="1">
                <a:solidFill>
                  <a:srgbClr val="FFFFFF"/>
                </a:solidFill>
                <a:effectLst/>
              </a:rPr>
              <a:t>świecami</a:t>
            </a:r>
            <a:r>
              <a:rPr lang="en-US" sz="2400" b="0" i="0" dirty="0">
                <a:solidFill>
                  <a:srgbClr val="FFFFFF"/>
                </a:solidFill>
                <a:effectLst/>
              </a:rPr>
              <a:t> </a:t>
            </a:r>
            <a:r>
              <a:rPr lang="en-US" sz="2400" b="0" i="0" dirty="0" err="1">
                <a:solidFill>
                  <a:srgbClr val="FFFFFF"/>
                </a:solidFill>
                <a:effectLst/>
              </a:rPr>
              <a:t>przygotowanymi</a:t>
            </a:r>
            <a:r>
              <a:rPr lang="en-US" sz="2400" b="0" i="0" dirty="0">
                <a:solidFill>
                  <a:srgbClr val="FFFFFF"/>
                </a:solidFill>
                <a:effectLst/>
              </a:rPr>
              <a:t> </a:t>
            </a:r>
            <a:r>
              <a:rPr lang="en-US" sz="2400" b="0" i="0" dirty="0" err="1">
                <a:solidFill>
                  <a:srgbClr val="FFFFFF"/>
                </a:solidFill>
                <a:effectLst/>
              </a:rPr>
              <a:t>przez</a:t>
            </a:r>
            <a:r>
              <a:rPr lang="en-US" sz="2400" b="0" i="0" dirty="0">
                <a:solidFill>
                  <a:srgbClr val="FFFFFF"/>
                </a:solidFill>
                <a:effectLst/>
              </a:rPr>
              <a:t> </a:t>
            </a:r>
            <a:r>
              <a:rPr lang="en-US" sz="2400" b="0" i="0" dirty="0" err="1">
                <a:solidFill>
                  <a:srgbClr val="FFFFFF"/>
                </a:solidFill>
                <a:effectLst/>
              </a:rPr>
              <a:t>ojców</a:t>
            </a:r>
            <a:r>
              <a:rPr lang="en-US" sz="2400" b="0" i="0" dirty="0">
                <a:solidFill>
                  <a:srgbClr val="FFFFFF"/>
                </a:solidFill>
                <a:effectLst/>
              </a:rPr>
              <a:t>.</a:t>
            </a:r>
            <a:endParaRPr lang="en-US" sz="2400" dirty="0">
              <a:solidFill>
                <a:srgbClr val="FFFFFF"/>
              </a:solidFill>
            </a:endParaRPr>
          </a:p>
        </p:txBody>
      </p:sp>
    </p:spTree>
    <p:extLst>
      <p:ext uri="{BB962C8B-B14F-4D97-AF65-F5344CB8AC3E}">
        <p14:creationId xmlns:p14="http://schemas.microsoft.com/office/powerpoint/2010/main" val="260145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descr="Obraz zawierający przyroda, nocne niebo&#10;&#10;Opis wygenerowany automatycznie">
            <a:extLst>
              <a:ext uri="{FF2B5EF4-FFF2-40B4-BE49-F238E27FC236}">
                <a16:creationId xmlns:a16="http://schemas.microsoft.com/office/drawing/2014/main" id="{FA61145F-9D98-4317-BAEE-87AD65232F40}"/>
              </a:ext>
            </a:extLst>
          </p:cNvPr>
          <p:cNvPicPr>
            <a:picLocks noGrp="1" noChangeAspect="1"/>
          </p:cNvPicPr>
          <p:nvPr>
            <p:ph idx="1"/>
          </p:nvPr>
        </p:nvPicPr>
        <p:blipFill rotWithShape="1">
          <a:blip r:embed="rId2">
            <a:alphaModFix amt="60000"/>
            <a:extLst>
              <a:ext uri="{28A0092B-C50C-407E-A947-70E740481C1C}">
                <a14:useLocalDpi xmlns:a14="http://schemas.microsoft.com/office/drawing/2010/main" val="0"/>
              </a:ext>
            </a:extLst>
          </a:blip>
          <a:srcRect l="3134" r="-1" b="-1"/>
          <a:stretch/>
        </p:blipFill>
        <p:spPr>
          <a:xfrm>
            <a:off x="180975" y="182880"/>
            <a:ext cx="11823637" cy="6499784"/>
          </a:xfrm>
          <a:prstGeom prst="rect">
            <a:avLst/>
          </a:prstGeom>
        </p:spPr>
      </p:pic>
      <p:sp>
        <p:nvSpPr>
          <p:cNvPr id="2" name="Tytuł 1">
            <a:extLst>
              <a:ext uri="{FF2B5EF4-FFF2-40B4-BE49-F238E27FC236}">
                <a16:creationId xmlns:a16="http://schemas.microsoft.com/office/drawing/2014/main" id="{AE5E9013-6BFA-450A-A5B8-E35E46C5C014}"/>
              </a:ext>
            </a:extLst>
          </p:cNvPr>
          <p:cNvSpPr>
            <a:spLocks noGrp="1"/>
          </p:cNvSpPr>
          <p:nvPr>
            <p:ph type="title"/>
          </p:nvPr>
        </p:nvSpPr>
        <p:spPr>
          <a:xfrm>
            <a:off x="838200" y="525195"/>
            <a:ext cx="10165218" cy="2806506"/>
          </a:xfrm>
        </p:spPr>
        <p:txBody>
          <a:bodyPr vert="horz" lIns="91440" tIns="45720" rIns="91440" bIns="45720" rtlCol="0" anchor="b">
            <a:normAutofit/>
          </a:bodyPr>
          <a:lstStyle/>
          <a:p>
            <a:r>
              <a:rPr lang="en-US" sz="4000" b="1" i="0" dirty="0" err="1">
                <a:solidFill>
                  <a:srgbClr val="FFFFFF"/>
                </a:solidFill>
                <a:effectLst/>
                <a:latin typeface="Berlin Sans FB Demi" panose="020E0802020502020306" pitchFamily="34" charset="0"/>
              </a:rPr>
              <a:t>Święty</a:t>
            </a:r>
            <a:r>
              <a:rPr lang="en-US" sz="4000" b="1" i="0" dirty="0">
                <a:solidFill>
                  <a:srgbClr val="FFFFFF"/>
                </a:solidFill>
                <a:effectLst/>
                <a:latin typeface="Berlin Sans FB Demi" panose="020E0802020502020306" pitchFamily="34" charset="0"/>
              </a:rPr>
              <a:t> </a:t>
            </a:r>
            <a:r>
              <a:rPr lang="en-US" sz="4000" b="1" i="0" dirty="0" err="1">
                <a:solidFill>
                  <a:srgbClr val="FFFFFF"/>
                </a:solidFill>
                <a:effectLst/>
                <a:latin typeface="Berlin Sans FB Demi" panose="020E0802020502020306" pitchFamily="34" charset="0"/>
              </a:rPr>
              <a:t>Mikołaj</a:t>
            </a:r>
            <a:endParaRPr lang="en-US" sz="4000" b="1" dirty="0">
              <a:solidFill>
                <a:srgbClr val="FFFFFF"/>
              </a:solidFill>
              <a:latin typeface="Berlin Sans FB Demi" panose="020E0802020502020306" pitchFamily="34" charset="0"/>
            </a:endParaRPr>
          </a:p>
        </p:txBody>
      </p:sp>
      <p:sp>
        <p:nvSpPr>
          <p:cNvPr id="4" name="Symbol zastępczy tekstu 3">
            <a:extLst>
              <a:ext uri="{FF2B5EF4-FFF2-40B4-BE49-F238E27FC236}">
                <a16:creationId xmlns:a16="http://schemas.microsoft.com/office/drawing/2014/main" id="{FC57A7EF-E83E-4467-99FD-E260B448383A}"/>
              </a:ext>
            </a:extLst>
          </p:cNvPr>
          <p:cNvSpPr>
            <a:spLocks noGrp="1"/>
          </p:cNvSpPr>
          <p:nvPr>
            <p:ph type="body" sz="half" idx="2"/>
          </p:nvPr>
        </p:nvSpPr>
        <p:spPr>
          <a:xfrm>
            <a:off x="838200" y="3526300"/>
            <a:ext cx="10165218" cy="2588458"/>
          </a:xfrm>
        </p:spPr>
        <p:txBody>
          <a:bodyPr vert="horz" lIns="91440" tIns="45720" rIns="91440" bIns="45720" rtlCol="0">
            <a:normAutofit/>
          </a:bodyPr>
          <a:lstStyle/>
          <a:p>
            <a:pPr indent="-228600">
              <a:buFont typeface="Arial" panose="020B0604020202020204" pitchFamily="34" charset="0"/>
              <a:buChar char="•"/>
            </a:pPr>
            <a:r>
              <a:rPr lang="en-US" sz="2800" dirty="0" err="1">
                <a:solidFill>
                  <a:srgbClr val="FFFFFF"/>
                </a:solidFill>
                <a:latin typeface="Bahnschrift" panose="020B0502040204020203" pitchFamily="34" charset="0"/>
              </a:rPr>
              <a:t>P</a:t>
            </a:r>
            <a:r>
              <a:rPr lang="en-US" sz="2800" b="0" i="0" dirty="0" err="1">
                <a:solidFill>
                  <a:srgbClr val="FFFFFF"/>
                </a:solidFill>
                <a:effectLst/>
                <a:latin typeface="Bahnschrift" panose="020B0502040204020203" pitchFamily="34" charset="0"/>
              </a:rPr>
              <a:t>ostać</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starszego</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mężczyzny</a:t>
            </a:r>
            <a:r>
              <a:rPr lang="en-US" sz="2800" b="0" i="0" dirty="0">
                <a:solidFill>
                  <a:srgbClr val="FFFFFF"/>
                </a:solidFill>
                <a:effectLst/>
                <a:latin typeface="Bahnschrift" panose="020B0502040204020203" pitchFamily="34" charset="0"/>
              </a:rPr>
              <a:t> z </a:t>
            </a:r>
            <a:r>
              <a:rPr lang="en-US" sz="2800" b="0" i="0" dirty="0" err="1">
                <a:solidFill>
                  <a:srgbClr val="FFFFFF"/>
                </a:solidFill>
                <a:effectLst/>
                <a:latin typeface="Bahnschrift" panose="020B0502040204020203" pitchFamily="34" charset="0"/>
              </a:rPr>
              <a:t>białą</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brodą</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ubranego</a:t>
            </a:r>
            <a:r>
              <a:rPr lang="en-US" sz="2800" b="0" i="0" dirty="0">
                <a:solidFill>
                  <a:srgbClr val="FFFFFF"/>
                </a:solidFill>
                <a:effectLst/>
                <a:latin typeface="Bahnschrift" panose="020B0502040204020203" pitchFamily="34" charset="0"/>
              </a:rPr>
              <a:t> w </a:t>
            </a:r>
            <a:r>
              <a:rPr lang="en-US" sz="2800" b="0" i="0" dirty="0" err="1">
                <a:solidFill>
                  <a:srgbClr val="FFFFFF"/>
                </a:solidFill>
                <a:effectLst/>
                <a:latin typeface="Bahnschrift" panose="020B0502040204020203" pitchFamily="34" charset="0"/>
              </a:rPr>
              <a:t>czerwony</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strój</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który</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wedle</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różnych</a:t>
            </a:r>
            <a:r>
              <a:rPr lang="en-US" sz="2800" b="0" i="0" dirty="0">
                <a:solidFill>
                  <a:srgbClr val="FFFFFF"/>
                </a:solidFill>
                <a:effectLst/>
                <a:latin typeface="Bahnschrift" panose="020B0502040204020203" pitchFamily="34" charset="0"/>
              </a:rPr>
              <a:t> legend </a:t>
            </a:r>
            <a:r>
              <a:rPr lang="en-US" sz="2800" b="0" i="0" dirty="0" err="1">
                <a:solidFill>
                  <a:srgbClr val="FFFFFF"/>
                </a:solidFill>
                <a:effectLst/>
                <a:latin typeface="Bahnschrift" panose="020B0502040204020203" pitchFamily="34" charset="0"/>
              </a:rPr>
              <a:t>i</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baśni</a:t>
            </a:r>
            <a:r>
              <a:rPr lang="en-US" sz="2800" b="0" i="0" dirty="0">
                <a:solidFill>
                  <a:srgbClr val="FFFFFF"/>
                </a:solidFill>
                <a:effectLst/>
                <a:latin typeface="Bahnschrift" panose="020B0502040204020203" pitchFamily="34" charset="0"/>
              </a:rPr>
              <a:t> w </a:t>
            </a:r>
            <a:r>
              <a:rPr lang="en-US" sz="2800" b="0" i="0" dirty="0" err="1">
                <a:solidFill>
                  <a:srgbClr val="FFFFFF"/>
                </a:solidFill>
                <a:effectLst/>
                <a:latin typeface="Bahnschrift" panose="020B0502040204020203" pitchFamily="34" charset="0"/>
              </a:rPr>
              <a:t>okresie</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świąt</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Bożego</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Narodzenia</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rozwozi</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dzieciom</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prezenty</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saniami</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ciągniętymi</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przez</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zaprzęg</a:t>
            </a:r>
            <a:r>
              <a:rPr lang="en-US" sz="2800" b="0" i="0" dirty="0">
                <a:solidFill>
                  <a:srgbClr val="FFFFFF"/>
                </a:solidFill>
                <a:effectLst/>
                <a:latin typeface="Bahnschrift" panose="020B0502040204020203" pitchFamily="34" charset="0"/>
              </a:rPr>
              <a:t> </a:t>
            </a:r>
            <a:r>
              <a:rPr lang="en-US" sz="2800" b="0" i="0" dirty="0" err="1">
                <a:solidFill>
                  <a:srgbClr val="FFFFFF"/>
                </a:solidFill>
                <a:effectLst/>
                <a:latin typeface="Bahnschrift" panose="020B0502040204020203" pitchFamily="34" charset="0"/>
              </a:rPr>
              <a:t>reniferów</a:t>
            </a:r>
            <a:r>
              <a:rPr lang="en-US" sz="2800" b="0" i="0" dirty="0">
                <a:solidFill>
                  <a:srgbClr val="FFFFFF"/>
                </a:solidFill>
                <a:effectLst/>
                <a:latin typeface="Bahnschrift" panose="020B0502040204020203" pitchFamily="34" charset="0"/>
              </a:rPr>
              <a:t>.</a:t>
            </a:r>
            <a:endParaRPr lang="en-US" sz="2800" dirty="0">
              <a:solidFill>
                <a:srgbClr val="FFFFFF"/>
              </a:solidFill>
              <a:latin typeface="Bahnschrift" panose="020B0502040204020203" pitchFamily="34" charset="0"/>
            </a:endParaRPr>
          </a:p>
        </p:txBody>
      </p:sp>
    </p:spTree>
    <p:extLst>
      <p:ext uri="{BB962C8B-B14F-4D97-AF65-F5344CB8AC3E}">
        <p14:creationId xmlns:p14="http://schemas.microsoft.com/office/powerpoint/2010/main" val="5582167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48A9550-7AC3-49A5-8727-03F45503DEE2}"/>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DOM ŚWIĘTEGO MIKOŁAJA</a:t>
            </a:r>
          </a:p>
        </p:txBody>
      </p:sp>
      <p:grpSp>
        <p:nvGrpSpPr>
          <p:cNvPr id="20"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tekstu 3">
            <a:extLst>
              <a:ext uri="{FF2B5EF4-FFF2-40B4-BE49-F238E27FC236}">
                <a16:creationId xmlns:a16="http://schemas.microsoft.com/office/drawing/2014/main" id="{2F27CF2E-7E2E-4777-BDBC-35DCFF7EAA53}"/>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pPr indent="-228600" algn="ctr">
              <a:buFont typeface="Arial" panose="020B0604020202020204" pitchFamily="34" charset="0"/>
              <a:buChar char="•"/>
            </a:pPr>
            <a:r>
              <a:rPr lang="en-US" sz="2000" b="1" i="0" dirty="0" err="1">
                <a:effectLst/>
                <a:latin typeface="+mj-lt"/>
              </a:rPr>
              <a:t>Według</a:t>
            </a:r>
            <a:r>
              <a:rPr lang="en-US" sz="2000" b="1" i="0" dirty="0">
                <a:effectLst/>
                <a:latin typeface="+mj-lt"/>
              </a:rPr>
              <a:t> </a:t>
            </a:r>
            <a:r>
              <a:rPr lang="en-US" sz="2000" b="1" i="0" dirty="0" err="1">
                <a:effectLst/>
                <a:latin typeface="+mj-lt"/>
              </a:rPr>
              <a:t>różnych</a:t>
            </a:r>
            <a:r>
              <a:rPr lang="en-US" sz="2000" b="1" i="0" dirty="0">
                <a:effectLst/>
                <a:latin typeface="+mj-lt"/>
              </a:rPr>
              <a:t> </a:t>
            </a:r>
            <a:r>
              <a:rPr lang="en-US" sz="2000" b="1" i="0" dirty="0" err="1">
                <a:effectLst/>
                <a:latin typeface="+mj-lt"/>
              </a:rPr>
              <a:t>wersji</a:t>
            </a:r>
            <a:r>
              <a:rPr lang="en-US" sz="2000" b="1" i="0" dirty="0">
                <a:effectLst/>
                <a:latin typeface="+mj-lt"/>
              </a:rPr>
              <a:t> </a:t>
            </a:r>
            <a:r>
              <a:rPr lang="en-US" sz="2000" b="1" i="0" dirty="0" err="1">
                <a:effectLst/>
                <a:latin typeface="+mj-lt"/>
              </a:rPr>
              <a:t>zamieszkuje</a:t>
            </a:r>
            <a:r>
              <a:rPr lang="en-US" sz="2000" b="1" i="0" dirty="0">
                <a:effectLst/>
                <a:latin typeface="+mj-lt"/>
              </a:rPr>
              <a:t> </a:t>
            </a:r>
            <a:r>
              <a:rPr lang="en-US" sz="2000" b="1" i="0" dirty="0" err="1">
                <a:effectLst/>
                <a:latin typeface="+mj-lt"/>
              </a:rPr>
              <a:t>wraz</a:t>
            </a:r>
            <a:r>
              <a:rPr lang="en-US" sz="2000" b="1" i="0" dirty="0">
                <a:effectLst/>
                <a:latin typeface="+mj-lt"/>
              </a:rPr>
              <a:t> z </a:t>
            </a:r>
            <a:r>
              <a:rPr lang="en-US" sz="2000" b="1" i="0" dirty="0" err="1">
                <a:effectLst/>
                <a:latin typeface="+mj-lt"/>
              </a:rPr>
              <a:t>grupą</a:t>
            </a:r>
            <a:r>
              <a:rPr lang="en-US" sz="2000" b="1" i="0" dirty="0">
                <a:effectLst/>
                <a:latin typeface="+mj-lt"/>
              </a:rPr>
              <a:t> </a:t>
            </a:r>
            <a:r>
              <a:rPr lang="en-US" sz="2000" b="1" i="0" dirty="0" err="1">
                <a:effectLst/>
                <a:latin typeface="+mj-lt"/>
              </a:rPr>
              <a:t>elfów</a:t>
            </a:r>
            <a:r>
              <a:rPr lang="en-US" sz="2000" b="1" i="0" dirty="0">
                <a:effectLst/>
                <a:latin typeface="+mj-lt"/>
              </a:rPr>
              <a:t> </a:t>
            </a:r>
            <a:r>
              <a:rPr lang="en-US" sz="2000" b="1" i="0" dirty="0" err="1">
                <a:effectLst/>
                <a:latin typeface="+mj-lt"/>
              </a:rPr>
              <a:t>Laponię</a:t>
            </a:r>
            <a:r>
              <a:rPr lang="en-US" sz="2000" b="1" i="0" dirty="0">
                <a:effectLst/>
                <a:latin typeface="+mj-lt"/>
              </a:rPr>
              <a:t> </a:t>
            </a:r>
            <a:r>
              <a:rPr lang="en-US" sz="2000" b="1" i="0" dirty="0" err="1">
                <a:effectLst/>
                <a:latin typeface="+mj-lt"/>
              </a:rPr>
              <a:t>lub</a:t>
            </a:r>
            <a:r>
              <a:rPr lang="en-US" sz="2000" b="1" i="0" dirty="0">
                <a:effectLst/>
                <a:latin typeface="+mj-lt"/>
              </a:rPr>
              <a:t> </a:t>
            </a:r>
            <a:r>
              <a:rPr lang="en-US" sz="2000" b="1" i="0" dirty="0" err="1">
                <a:effectLst/>
                <a:latin typeface="+mj-lt"/>
              </a:rPr>
              <a:t>biegun</a:t>
            </a:r>
            <a:r>
              <a:rPr lang="en-US" sz="2000" b="1" i="0" dirty="0">
                <a:effectLst/>
                <a:latin typeface="+mj-lt"/>
              </a:rPr>
              <a:t> </a:t>
            </a:r>
            <a:r>
              <a:rPr lang="en-US" sz="2000" b="1" i="0" dirty="0" err="1">
                <a:effectLst/>
                <a:latin typeface="+mj-lt"/>
              </a:rPr>
              <a:t>północny</a:t>
            </a:r>
            <a:r>
              <a:rPr lang="en-US" sz="2000" b="1" i="0" dirty="0">
                <a:effectLst/>
                <a:latin typeface="+mj-lt"/>
              </a:rPr>
              <a:t>. </a:t>
            </a:r>
            <a:r>
              <a:rPr lang="en-US" sz="2000" b="1" i="0" dirty="0" err="1">
                <a:effectLst/>
                <a:latin typeface="+mj-lt"/>
              </a:rPr>
              <a:t>Dzięki</a:t>
            </a:r>
            <a:r>
              <a:rPr lang="en-US" sz="2000" b="1" i="0" dirty="0">
                <a:effectLst/>
                <a:latin typeface="+mj-lt"/>
              </a:rPr>
              <a:t> </a:t>
            </a:r>
            <a:r>
              <a:rPr lang="en-US" sz="2000" b="1" i="0" dirty="0" err="1">
                <a:effectLst/>
                <a:latin typeface="+mj-lt"/>
              </a:rPr>
              <a:t>sprawnej</a:t>
            </a:r>
            <a:r>
              <a:rPr lang="en-US" sz="2000" b="1" i="0" dirty="0">
                <a:effectLst/>
                <a:latin typeface="+mj-lt"/>
              </a:rPr>
              <a:t> </a:t>
            </a:r>
            <a:r>
              <a:rPr lang="en-US" sz="2000" b="1" i="0" dirty="0" err="1">
                <a:effectLst/>
                <a:latin typeface="+mj-lt"/>
              </a:rPr>
              <a:t>promocji</a:t>
            </a:r>
            <a:r>
              <a:rPr lang="en-US" sz="2000" b="1" i="0" dirty="0">
                <a:effectLst/>
                <a:latin typeface="+mj-lt"/>
              </a:rPr>
              <a:t> </a:t>
            </a:r>
            <a:r>
              <a:rPr lang="en-US" sz="2000" b="1" i="0" dirty="0" err="1">
                <a:effectLst/>
                <a:latin typeface="+mj-lt"/>
              </a:rPr>
              <a:t>praktycznie</a:t>
            </a:r>
            <a:r>
              <a:rPr lang="en-US" sz="2000" b="1" i="0" dirty="0">
                <a:effectLst/>
                <a:latin typeface="+mj-lt"/>
              </a:rPr>
              <a:t> </a:t>
            </a:r>
            <a:r>
              <a:rPr lang="en-US" sz="2000" b="1" i="0" dirty="0" err="1">
                <a:effectLst/>
                <a:latin typeface="+mj-lt"/>
              </a:rPr>
              <a:t>zastąpił</a:t>
            </a:r>
            <a:r>
              <a:rPr lang="en-US" sz="2000" b="1" i="0" dirty="0">
                <a:effectLst/>
                <a:latin typeface="+mj-lt"/>
              </a:rPr>
              <a:t> on w </a:t>
            </a:r>
            <a:r>
              <a:rPr lang="en-US" sz="2000" b="1" i="0" dirty="0" err="1">
                <a:effectLst/>
                <a:latin typeface="+mj-lt"/>
              </a:rPr>
              <a:t>powszechnej</a:t>
            </a:r>
            <a:r>
              <a:rPr lang="en-US" sz="2000" b="1" i="0" dirty="0">
                <a:effectLst/>
                <a:latin typeface="+mj-lt"/>
              </a:rPr>
              <a:t> </a:t>
            </a:r>
            <a:r>
              <a:rPr lang="en-US" sz="2000" b="1" i="0" dirty="0" err="1">
                <a:effectLst/>
                <a:latin typeface="+mj-lt"/>
              </a:rPr>
              <a:t>świadomości</a:t>
            </a:r>
            <a:r>
              <a:rPr lang="en-US" sz="2000" b="1" i="0" dirty="0">
                <a:effectLst/>
                <a:latin typeface="+mj-lt"/>
              </a:rPr>
              <a:t> </a:t>
            </a:r>
            <a:r>
              <a:rPr lang="en-US" sz="2000" b="1" i="0" dirty="0" err="1">
                <a:effectLst/>
                <a:latin typeface="+mj-lt"/>
              </a:rPr>
              <a:t>tradycyjny</a:t>
            </a:r>
            <a:r>
              <a:rPr lang="en-US" sz="2000" b="1" i="0" dirty="0">
                <a:effectLst/>
                <a:latin typeface="+mj-lt"/>
              </a:rPr>
              <a:t> </a:t>
            </a:r>
            <a:r>
              <a:rPr lang="en-US" sz="2000" b="1" i="0" dirty="0" err="1">
                <a:effectLst/>
                <a:latin typeface="+mj-lt"/>
              </a:rPr>
              <a:t>wizerunek</a:t>
            </a:r>
            <a:r>
              <a:rPr lang="en-US" sz="2000" b="1" i="0" dirty="0">
                <a:effectLst/>
                <a:latin typeface="+mj-lt"/>
              </a:rPr>
              <a:t> </a:t>
            </a:r>
            <a:r>
              <a:rPr lang="en-US" sz="2000" b="1" i="0" dirty="0" err="1">
                <a:effectLst/>
                <a:latin typeface="+mj-lt"/>
              </a:rPr>
              <a:t>świętego</a:t>
            </a:r>
            <a:r>
              <a:rPr lang="en-US" sz="2000" b="1" i="0" dirty="0">
                <a:effectLst/>
                <a:latin typeface="+mj-lt"/>
              </a:rPr>
              <a:t> </a:t>
            </a:r>
            <a:r>
              <a:rPr lang="en-US" sz="2000" b="1" i="0" dirty="0" err="1">
                <a:effectLst/>
                <a:latin typeface="+mj-lt"/>
              </a:rPr>
              <a:t>Mikołaja</a:t>
            </a:r>
            <a:r>
              <a:rPr lang="en-US" sz="2000" b="1" i="0" dirty="0">
                <a:effectLst/>
                <a:latin typeface="+mj-lt"/>
              </a:rPr>
              <a:t>, </a:t>
            </a:r>
            <a:r>
              <a:rPr lang="en-US" sz="2000" b="1" i="0" dirty="0" err="1">
                <a:effectLst/>
                <a:latin typeface="+mj-lt"/>
              </a:rPr>
              <a:t>biskupa</a:t>
            </a:r>
            <a:r>
              <a:rPr lang="en-US" sz="2000" b="1" i="0" dirty="0">
                <a:effectLst/>
                <a:latin typeface="+mj-lt"/>
              </a:rPr>
              <a:t> Miry</a:t>
            </a:r>
            <a:endParaRPr lang="en-US" sz="2000" b="1" dirty="0">
              <a:latin typeface="+mj-lt"/>
            </a:endParaRP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ymbol zastępczy zawartości 7" descr="Obraz zawierający tekst&#10;&#10;Opis wygenerowany automatycznie">
            <a:extLst>
              <a:ext uri="{FF2B5EF4-FFF2-40B4-BE49-F238E27FC236}">
                <a16:creationId xmlns:a16="http://schemas.microsoft.com/office/drawing/2014/main" id="{A464E00B-19EE-48E0-BF70-04C4C23556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001" r="23393"/>
          <a:stretch/>
        </p:blipFill>
        <p:spPr>
          <a:xfrm>
            <a:off x="5977788" y="799352"/>
            <a:ext cx="5425410" cy="5259296"/>
          </a:xfrm>
          <a:prstGeom prst="rect">
            <a:avLst/>
          </a:prstGeom>
        </p:spPr>
      </p:pic>
    </p:spTree>
    <p:extLst>
      <p:ext uri="{BB962C8B-B14F-4D97-AF65-F5344CB8AC3E}">
        <p14:creationId xmlns:p14="http://schemas.microsoft.com/office/powerpoint/2010/main" val="2594721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EC3976-5A56-43E1-8E6F-E9F7C3988C6C}"/>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b="0" i="0">
                <a:effectLst/>
              </a:rPr>
              <a:t>Renifery Świętego Mikołaja</a:t>
            </a:r>
            <a:endParaRPr lang="en-US" sz="3600"/>
          </a:p>
        </p:txBody>
      </p:sp>
      <p:pic>
        <p:nvPicPr>
          <p:cNvPr id="6" name="Symbol zastępczy zawartości 5" descr="Obraz zawierający śnieg, zewnętrzne&#10;&#10;Opis wygenerowany automatycznie">
            <a:extLst>
              <a:ext uri="{FF2B5EF4-FFF2-40B4-BE49-F238E27FC236}">
                <a16:creationId xmlns:a16="http://schemas.microsoft.com/office/drawing/2014/main" id="{EF7AE642-E8BF-4B90-998D-DF23375134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560" b="16289"/>
          <a:stretch/>
        </p:blipFill>
        <p:spPr>
          <a:xfrm>
            <a:off x="20" y="0"/>
            <a:ext cx="12191980" cy="409161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Symbol zastępczy tekstu 3">
            <a:extLst>
              <a:ext uri="{FF2B5EF4-FFF2-40B4-BE49-F238E27FC236}">
                <a16:creationId xmlns:a16="http://schemas.microsoft.com/office/drawing/2014/main" id="{79F2E2D2-7D16-4E0B-9040-74F7CBB060D6}"/>
              </a:ext>
            </a:extLst>
          </p:cNvPr>
          <p:cNvSpPr>
            <a:spLocks noGrp="1"/>
          </p:cNvSpPr>
          <p:nvPr>
            <p:ph type="body" sz="half" idx="2"/>
          </p:nvPr>
        </p:nvSpPr>
        <p:spPr>
          <a:xfrm>
            <a:off x="4223982" y="3752850"/>
            <a:ext cx="7485413" cy="2452687"/>
          </a:xfrm>
        </p:spPr>
        <p:txBody>
          <a:bodyPr vert="horz" lIns="91440" tIns="45720" rIns="91440" bIns="45720" rtlCol="0" anchor="ctr">
            <a:normAutofit/>
          </a:bodyPr>
          <a:lstStyle/>
          <a:p>
            <a:pPr indent="-228600">
              <a:buFont typeface="Arial" panose="020B0604020202020204" pitchFamily="34" charset="0"/>
              <a:buChar char="•"/>
            </a:pPr>
            <a:r>
              <a:rPr lang="en-US" sz="1800" b="0" i="0">
                <a:effectLst/>
              </a:rPr>
              <a:t>Występują one bezsprzecznie w liczbie dziewięciu. Znamy ich imiona, a brzmią one: Dasher (Fircyk), Dancer (Tancerz), Prancer (Pyszałek), Viven (Złośnik), Comet (Kometek), Cupido (Amorek), Donner (Profesorek), Blitzen (Błyskawiczny) i Rudolph (bez wątpienia Rudolf) 3. Ten ostatni szczególnie intryguje twórców.</a:t>
            </a:r>
            <a:endParaRPr lang="en-US" sz="1800" dirty="0"/>
          </a:p>
        </p:txBody>
      </p:sp>
    </p:spTree>
    <p:extLst>
      <p:ext uri="{BB962C8B-B14F-4D97-AF65-F5344CB8AC3E}">
        <p14:creationId xmlns:p14="http://schemas.microsoft.com/office/powerpoint/2010/main" val="261471863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ymbol zastępczy zawartości 5" descr="Obraz zawierający osoba, różny, kilka&#10;&#10;Opis wygenerowany automatycznie">
            <a:extLst>
              <a:ext uri="{FF2B5EF4-FFF2-40B4-BE49-F238E27FC236}">
                <a16:creationId xmlns:a16="http://schemas.microsoft.com/office/drawing/2014/main" id="{6DE2E4C0-C82B-4C66-A43C-38ECF24565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18393" b="4998"/>
          <a:stretch/>
        </p:blipFill>
        <p:spPr>
          <a:xfrm>
            <a:off x="20" y="10"/>
            <a:ext cx="12191980" cy="6857990"/>
          </a:xfrm>
          <a:prstGeom prst="rect">
            <a:avLst/>
          </a:prstGeom>
        </p:spPr>
      </p:pic>
      <p:sp>
        <p:nvSpPr>
          <p:cNvPr id="25"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00911F3-1B3E-4F40-B3A7-1A46AB20E12B}"/>
              </a:ext>
            </a:extLst>
          </p:cNvPr>
          <p:cNvSpPr>
            <a:spLocks noGrp="1"/>
          </p:cNvSpPr>
          <p:nvPr>
            <p:ph type="title"/>
          </p:nvPr>
        </p:nvSpPr>
        <p:spPr>
          <a:xfrm>
            <a:off x="7749985" y="640263"/>
            <a:ext cx="3759240" cy="1344975"/>
          </a:xfrm>
        </p:spPr>
        <p:txBody>
          <a:bodyPr vert="horz" lIns="91440" tIns="45720" rIns="91440" bIns="45720" rtlCol="0" anchor="ctr">
            <a:normAutofit/>
          </a:bodyPr>
          <a:lstStyle/>
          <a:p>
            <a:r>
              <a:rPr lang="en-US" sz="3700" b="0" i="0">
                <a:effectLst/>
              </a:rPr>
              <a:t>Dwanaście potraw Tradycyjnie</a:t>
            </a:r>
            <a:endParaRPr lang="en-US" sz="3700"/>
          </a:p>
        </p:txBody>
      </p:sp>
      <p:sp>
        <p:nvSpPr>
          <p:cNvPr id="4" name="Symbol zastępczy tekstu 3">
            <a:extLst>
              <a:ext uri="{FF2B5EF4-FFF2-40B4-BE49-F238E27FC236}">
                <a16:creationId xmlns:a16="http://schemas.microsoft.com/office/drawing/2014/main" id="{4FA89633-A1E7-46F8-972D-C25C541B3CCD}"/>
              </a:ext>
            </a:extLst>
          </p:cNvPr>
          <p:cNvSpPr>
            <a:spLocks noGrp="1"/>
          </p:cNvSpPr>
          <p:nvPr>
            <p:ph type="body" sz="half" idx="2"/>
          </p:nvPr>
        </p:nvSpPr>
        <p:spPr>
          <a:xfrm>
            <a:off x="7749290" y="2121763"/>
            <a:ext cx="3764826" cy="3773010"/>
          </a:xfrm>
        </p:spPr>
        <p:txBody>
          <a:bodyPr vert="horz" lIns="91440" tIns="45720" rIns="91440" bIns="45720" rtlCol="0">
            <a:normAutofit/>
          </a:bodyPr>
          <a:lstStyle/>
          <a:p>
            <a:pPr indent="-228600">
              <a:buFont typeface="Arial" panose="020B0604020202020204" pitchFamily="34" charset="0"/>
              <a:buChar char="•"/>
            </a:pPr>
            <a:r>
              <a:rPr lang="en-US" sz="1800"/>
              <a:t>N</a:t>
            </a:r>
            <a:r>
              <a:rPr lang="en-US" sz="1800" b="0" i="0">
                <a:effectLst/>
              </a:rPr>
              <a:t>a wigilijnym stole powinno znaleźć się dwanaście potraw. Skąd wzięła się akurat taka liczba? Dawniej ilość spożywanych podczas Wigilii dań była nieparzysta. W zależności od zasobności portfela było ich siedem, dziewięć lub jedenaście. Poza tym wierzono, że takie liczby przyniosą szczęście na cały rok. Obecnie na naszych wigilijnych stołach stawiamy dwanaście potraw, które symbolizują apostołów.</a:t>
            </a:r>
            <a:endParaRPr lang="en-US" sz="1800"/>
          </a:p>
        </p:txBody>
      </p:sp>
    </p:spTree>
    <p:extLst>
      <p:ext uri="{BB962C8B-B14F-4D97-AF65-F5344CB8AC3E}">
        <p14:creationId xmlns:p14="http://schemas.microsoft.com/office/powerpoint/2010/main" val="40066388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a:extLst>
              <a:ext uri="{FF2B5EF4-FFF2-40B4-BE49-F238E27FC236}">
                <a16:creationId xmlns:a16="http://schemas.microsoft.com/office/drawing/2014/main" id="{FF370664-8176-47A1-9B9E-8D3BEEA03F5B}"/>
              </a:ext>
            </a:extLst>
          </p:cNvPr>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t="5759" b="9654"/>
          <a:stretch/>
        </p:blipFill>
        <p:spPr>
          <a:xfrm>
            <a:off x="20" y="1"/>
            <a:ext cx="12191980" cy="6857999"/>
          </a:xfrm>
          <a:prstGeom prst="rect">
            <a:avLst/>
          </a:prstGeom>
        </p:spPr>
      </p:pic>
      <p:sp>
        <p:nvSpPr>
          <p:cNvPr id="2" name="Tytuł 1">
            <a:extLst>
              <a:ext uri="{FF2B5EF4-FFF2-40B4-BE49-F238E27FC236}">
                <a16:creationId xmlns:a16="http://schemas.microsoft.com/office/drawing/2014/main" id="{EFD3CDA9-28CF-4F53-9878-9EAE5B379524}"/>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b="0" i="0">
                <a:solidFill>
                  <a:srgbClr val="FFFFFF"/>
                </a:solidFill>
                <a:effectLst/>
              </a:rPr>
              <a:t>Siano pod wigilijnym obrusem</a:t>
            </a:r>
            <a:endParaRPr lang="en-US" sz="4000" dirty="0">
              <a:solidFill>
                <a:srgbClr val="FFFFFF"/>
              </a:solidFill>
            </a:endParaRPr>
          </a:p>
        </p:txBody>
      </p:sp>
      <p:cxnSp>
        <p:nvCxnSpPr>
          <p:cNvPr id="70"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57A944C4-058E-4BE1-BD78-CE0CE331AD9A}"/>
              </a:ext>
            </a:extLst>
          </p:cNvPr>
          <p:cNvSpPr>
            <a:spLocks noGrp="1"/>
          </p:cNvSpPr>
          <p:nvPr>
            <p:ph type="body" sz="half" idx="2"/>
          </p:nvPr>
        </p:nvSpPr>
        <p:spPr>
          <a:xfrm>
            <a:off x="5155379" y="1065862"/>
            <a:ext cx="5744685" cy="4726276"/>
          </a:xfrm>
        </p:spPr>
        <p:txBody>
          <a:bodyPr vert="horz" lIns="91440" tIns="45720" rIns="91440" bIns="45720" rtlCol="0" anchor="ctr">
            <a:normAutofit/>
          </a:bodyPr>
          <a:lstStyle/>
          <a:p>
            <a:pPr indent="-228600">
              <a:buFont typeface="Arial" panose="020B0604020202020204" pitchFamily="34" charset="0"/>
              <a:buChar char="•"/>
            </a:pPr>
            <a:r>
              <a:rPr lang="en-US" sz="2000" b="0" i="0">
                <a:solidFill>
                  <a:srgbClr val="FFFFFF"/>
                </a:solidFill>
                <a:effectLst/>
              </a:rPr>
              <a:t>Kolejną polską tradycją wigilijną jest wkładanie sianka pod obrus, którym nakryto wigilijny stół. Symbolizuje ono betlejemską stajenkę, miejsce narodzin Jezusa. Chociaż powoli przestaje się tego pilnować, to dawniej nie wyobrażano sobie, aby na wigilijnym stole leżał obrus innego koloru niż biały. Jest to oczywiście symbol czystości Marii.</a:t>
            </a:r>
            <a:endParaRPr lang="en-US" sz="2000" dirty="0">
              <a:solidFill>
                <a:srgbClr val="FFFFFF"/>
              </a:solidFill>
            </a:endParaRPr>
          </a:p>
        </p:txBody>
      </p:sp>
    </p:spTree>
    <p:extLst>
      <p:ext uri="{BB962C8B-B14F-4D97-AF65-F5344CB8AC3E}">
        <p14:creationId xmlns:p14="http://schemas.microsoft.com/office/powerpoint/2010/main" val="3804635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431</Words>
  <Application>Microsoft Office PowerPoint</Application>
  <PresentationFormat>Panoramiczny</PresentationFormat>
  <Paragraphs>20</Paragraphs>
  <Slides>11</Slides>
  <Notes>0</Notes>
  <HiddenSlides>0</HiddenSlides>
  <MMClips>2</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11</vt:i4>
      </vt:variant>
    </vt:vector>
  </HeadingPairs>
  <TitlesOfParts>
    <vt:vector size="18" baseType="lpstr">
      <vt:lpstr>Arial</vt:lpstr>
      <vt:lpstr>Bahnschrift</vt:lpstr>
      <vt:lpstr>Berlin Sans FB Demi</vt:lpstr>
      <vt:lpstr>Calibri</vt:lpstr>
      <vt:lpstr>Calibri Light</vt:lpstr>
      <vt:lpstr>Impact</vt:lpstr>
      <vt:lpstr>Motyw pakietu Office</vt:lpstr>
      <vt:lpstr> </vt:lpstr>
      <vt:lpstr>Prezentacja programu PowerPoint</vt:lpstr>
      <vt:lpstr>ADWENT- Czas oczekiwania na przyjście Zbawiciela. W każdą niedziele Adwentu w kościołach zapalane są kolejne świece.</vt:lpstr>
      <vt:lpstr>Roraty</vt:lpstr>
      <vt:lpstr>Święty Mikołaj</vt:lpstr>
      <vt:lpstr>DOM ŚWIĘTEGO MIKOŁAJA</vt:lpstr>
      <vt:lpstr>Renifery Świętego Mikołaja</vt:lpstr>
      <vt:lpstr>Dwanaście potraw Tradycyjnie</vt:lpstr>
      <vt:lpstr>Siano pod wigilijnym obrusem</vt:lpstr>
      <vt:lpstr>Dzielenie się opłatkiem</vt:lpstr>
      <vt:lpstr>Pomyślności i wszystkiego dobrego na święta życzy społeczność klasy 2CP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Tomasz Marut</dc:creator>
  <cp:lastModifiedBy>Tomasz Marut</cp:lastModifiedBy>
  <cp:revision>1</cp:revision>
  <dcterms:created xsi:type="dcterms:W3CDTF">2020-12-15T13:41:32Z</dcterms:created>
  <dcterms:modified xsi:type="dcterms:W3CDTF">2020-12-15T13:58:52Z</dcterms:modified>
</cp:coreProperties>
</file>