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4" r:id="rId18"/>
    <p:sldId id="272" r:id="rId19"/>
    <p:sldId id="273" r:id="rId20"/>
    <p:sldId id="276" r:id="rId21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25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02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1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4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74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17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310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97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393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0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B25-166E-482C-A9AA-CF092E5B70CE}" type="datetimeFigureOut">
              <a:rPr lang="sk-SK" smtClean="0"/>
              <a:t>4. 11. 2020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72E6-287F-46CD-8202-3071A83114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83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DETI A INTERNET</a:t>
            </a:r>
            <a:endParaRPr lang="sk-SK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NÁSTRAHY INTERNETU</a:t>
            </a:r>
            <a:endParaRPr lang="sk-SK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KYBERŠIKANOVANIE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Kybernetické šikanovanie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lektronické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šikanovanie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šikanovanie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ybernetické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renasledovanie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appy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slapping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4014907" cy="26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Čo všetko môže byť </a:t>
            </a:r>
            <a:r>
              <a:rPr lang="sk-SK" sz="3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kyberšikanovanie</a:t>
            </a:r>
            <a:r>
              <a:rPr lang="en-US" sz="3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sk-SK" sz="3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H="1">
            <a:off x="1637688" y="1412776"/>
            <a:ext cx="342024" cy="3712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flipH="1">
            <a:off x="1043608" y="1251205"/>
            <a:ext cx="292224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2708176" y="1412776"/>
            <a:ext cx="1524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3851920" y="1345049"/>
            <a:ext cx="216024" cy="237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5148064" y="1230334"/>
            <a:ext cx="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6156176" y="1412776"/>
            <a:ext cx="286188" cy="2355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7236296" y="1268760"/>
            <a:ext cx="576064" cy="231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 rot="814828">
            <a:off x="117654" y="5256353"/>
            <a:ext cx="2852929" cy="14138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Zverejnenie trápnych, intímnych alebo upravených fotografií alebo videí</a:t>
            </a:r>
          </a:p>
        </p:txBody>
      </p:sp>
      <p:sp>
        <p:nvSpPr>
          <p:cNvPr id="25" name="Ovál 24"/>
          <p:cNvSpPr/>
          <p:nvPr/>
        </p:nvSpPr>
        <p:spPr>
          <a:xfrm rot="771320">
            <a:off x="137651" y="3368200"/>
            <a:ext cx="1507976" cy="8004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Times New Roman" pitchFamily="18" charset="0"/>
                <a:cs typeface="Times New Roman" pitchFamily="18" charset="0"/>
              </a:rPr>
              <a:t>Happy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slapping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ál 25"/>
          <p:cNvSpPr/>
          <p:nvPr/>
        </p:nvSpPr>
        <p:spPr>
          <a:xfrm>
            <a:off x="2127920" y="2870938"/>
            <a:ext cx="1579984" cy="8460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Urážanie a nadávanie</a:t>
            </a:r>
          </a:p>
          <a:p>
            <a:pPr algn="ctr"/>
            <a:endParaRPr lang="sk-SK" dirty="0"/>
          </a:p>
        </p:txBody>
      </p:sp>
      <p:sp>
        <p:nvSpPr>
          <p:cNvPr id="27" name="Ovál 26"/>
          <p:cNvSpPr/>
          <p:nvPr/>
        </p:nvSpPr>
        <p:spPr>
          <a:xfrm>
            <a:off x="4261104" y="5235059"/>
            <a:ext cx="2795736" cy="12912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Times New Roman" pitchFamily="18" charset="0"/>
                <a:cs typeface="Times New Roman" pitchFamily="18" charset="0"/>
              </a:rPr>
              <a:t>Obťažovanie, zastrašovanie, vyhrážanie a vydieranie</a:t>
            </a:r>
          </a:p>
        </p:txBody>
      </p:sp>
      <p:sp>
        <p:nvSpPr>
          <p:cNvPr id="28" name="Ovál 27"/>
          <p:cNvSpPr/>
          <p:nvPr/>
        </p:nvSpPr>
        <p:spPr>
          <a:xfrm rot="21296227">
            <a:off x="5407555" y="3881395"/>
            <a:ext cx="1783432" cy="6372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Times New Roman" pitchFamily="18" charset="0"/>
                <a:cs typeface="Times New Roman" pitchFamily="18" charset="0"/>
              </a:rPr>
              <a:t>Vylúčenie zo skupiny</a:t>
            </a:r>
          </a:p>
        </p:txBody>
      </p:sp>
      <p:sp>
        <p:nvSpPr>
          <p:cNvPr id="29" name="Ovál 28"/>
          <p:cNvSpPr/>
          <p:nvPr/>
        </p:nvSpPr>
        <p:spPr>
          <a:xfrm rot="19899094">
            <a:off x="7255821" y="3556090"/>
            <a:ext cx="1780653" cy="128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Šírenie osobných informácií alebo klebiet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ál 29"/>
          <p:cNvSpPr/>
          <p:nvPr/>
        </p:nvSpPr>
        <p:spPr>
          <a:xfrm>
            <a:off x="2301653" y="3899403"/>
            <a:ext cx="2486372" cy="183385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Krádež identity, vytváranie falošných a posmešných profilov, nenávistných skupín</a:t>
            </a:r>
          </a:p>
        </p:txBody>
      </p:sp>
    </p:spTree>
    <p:extLst>
      <p:ext uri="{BB962C8B-B14F-4D97-AF65-F5344CB8AC3E}">
        <p14:creationId xmlns:p14="http://schemas.microsoft.com/office/powerpoint/2010/main" val="411407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NÁSLEDKY</a:t>
            </a:r>
            <a:endParaRPr lang="sk-SK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zanedbávanie školských povinností, zlyhávanie v škole, vyhýbanie sa škole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psychosomatické ťažkosti (zdravotné ťažkosti spôsobené psychickými príčinami) – bolesti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brucha, poruchy spánku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pocity hanby, trápnosti, poníženia, smútku, depresie, úzkosti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neustály strach a pocit ohrozenia,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pocit vlastného zlyhania, pokles sebavedomia a dôvery v ľudí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bezvýchodiskovosť a beznádej,</a:t>
            </a:r>
          </a:p>
          <a:p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násilie voči iným, pomsta,</a:t>
            </a:r>
          </a:p>
          <a:p>
            <a:r>
              <a:rPr lang="sk-SK" sz="2500" dirty="0" err="1">
                <a:latin typeface="Times New Roman" pitchFamily="18" charset="0"/>
                <a:cs typeface="Times New Roman" pitchFamily="18" charset="0"/>
              </a:rPr>
              <a:t>sebapoškodzovanie</a:t>
            </a:r>
            <a:r>
              <a:rPr lang="sk-SK" sz="2500" dirty="0">
                <a:latin typeface="Times New Roman" pitchFamily="18" charset="0"/>
                <a:cs typeface="Times New Roman" pitchFamily="18" charset="0"/>
              </a:rPr>
              <a:t>, samovražda</a:t>
            </a:r>
          </a:p>
        </p:txBody>
      </p:sp>
    </p:spTree>
    <p:extLst>
      <p:ext uri="{BB962C8B-B14F-4D97-AF65-F5344CB8AC3E}">
        <p14:creationId xmlns:p14="http://schemas.microsoft.com/office/powerpoint/2010/main" val="257323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AKO SA CHRÁNIŤ???</a:t>
            </a:r>
            <a:endParaRPr lang="sk-SK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Zverejňovanie osobných údajov, fotografií a videí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Okamžitá reakcia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Uschovávanie dôkazov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Blokovanie a nahlasovanie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Rozvíjanie vzťahov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0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6" y="1556792"/>
            <a:ext cx="7683017" cy="4582852"/>
          </a:xfrm>
        </p:spPr>
      </p:pic>
    </p:spTree>
    <p:extLst>
      <p:ext uri="{BB962C8B-B14F-4D97-AF65-F5344CB8AC3E}">
        <p14:creationId xmlns:p14="http://schemas.microsoft.com/office/powerpoint/2010/main" val="227764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NEVYŽIADANÝ OBSAH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Spam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oax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írusy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eklama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op-up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81150"/>
            <a:ext cx="2466975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77072"/>
            <a:ext cx="23622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ZNEUŽITIE OSOBNÝCH ÚDAJOV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4283968" y="1340768"/>
            <a:ext cx="4248472" cy="14270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Times New Roman" pitchFamily="18" charset="0"/>
                <a:cs typeface="Times New Roman" pitchFamily="18" charset="0"/>
              </a:rPr>
              <a:t>Zneužitie osobných údajov, kontaktných údajov, informácií o majetkových pomeroch,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fotografi í a videí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3293"/>
            <a:ext cx="5976664" cy="3223499"/>
          </a:xfrm>
        </p:spPr>
      </p:pic>
    </p:spTree>
    <p:extLst>
      <p:ext uri="{BB962C8B-B14F-4D97-AF65-F5344CB8AC3E}">
        <p14:creationId xmlns:p14="http://schemas.microsoft.com/office/powerpoint/2010/main" val="93519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81514" cy="4536504"/>
          </a:xfrm>
        </p:spPr>
      </p:pic>
    </p:spTree>
    <p:extLst>
      <p:ext uri="{BB962C8B-B14F-4D97-AF65-F5344CB8AC3E}">
        <p14:creationId xmlns:p14="http://schemas.microsoft.com/office/powerpoint/2010/main" val="126864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AKO SA CHRÁNIŤ PRED ZNEUŽITÍM OSOBNÝCH ÚDAJOV</a:t>
            </a:r>
            <a:r>
              <a:rPr lang="en-US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sk-SK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Výber prezývky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Výber a použitie hesla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Kontakt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Zverejňovanie osobných údajov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Zverejňovanie fotografií a videí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ZÁVISLOSTI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Závislosť od internetu, počítačov, počítačových hier, sociálnych sietí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9695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NETOLERANCIA NA INTERNETE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Diskriminácia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asizmus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enofóbia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xtrémizmus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7269">
            <a:off x="4187645" y="2041303"/>
            <a:ext cx="3955650" cy="402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55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B30F8-7DD7-4D67-B643-78963425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k-SK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  <a:br>
              <a:rPr lang="sk-SK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2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HRY A GAMBLING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Počítačové hry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ideohry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hry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racie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konzoly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hazardné hry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3945632" cy="22194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3781"/>
            <a:ext cx="3881988" cy="20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PLUSY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sk-SK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323265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ozvíja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pamä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mysleni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Samostatnosť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Spolupráca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druhými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Jemná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motorika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pozornosť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Rozvíjanie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slovnej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zásoby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jazykových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vedomostí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2947789" cy="22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MÍNUSY - </a:t>
            </a:r>
            <a:endParaRPr lang="sk-SK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Zdravotné riziká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Nevhodné správanie a násilie v hrách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Závislosť od hier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33578"/>
            <a:ext cx="4743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8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OZNAČENIE V SYSTÉME PEGI</a:t>
            </a:r>
            <a:endParaRPr lang="sk-SK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32048" cy="5035027"/>
          </a:xfrm>
        </p:spPr>
      </p:pic>
    </p:spTree>
    <p:extLst>
      <p:ext uri="{BB962C8B-B14F-4D97-AF65-F5344CB8AC3E}">
        <p14:creationId xmlns:p14="http://schemas.microsoft.com/office/powerpoint/2010/main" val="361233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328592" cy="6443198"/>
          </a:xfrm>
        </p:spPr>
      </p:pic>
    </p:spTree>
    <p:extLst>
      <p:ext uri="{BB962C8B-B14F-4D97-AF65-F5344CB8AC3E}">
        <p14:creationId xmlns:p14="http://schemas.microsoft.com/office/powerpoint/2010/main" val="335241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INTERNETOVÉ PODVODY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Riziká 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nakupovania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odvody cez internet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acking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elegálne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sťahovanie z internetu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orušovanie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autorských práv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25144"/>
            <a:ext cx="661350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420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INTERNETOVÉ ZNÁMOSTI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Zoznamovanie cez internet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tretnutia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s neznámymi osobami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rooming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dirty="0" err="1">
                <a:latin typeface="Times New Roman" pitchFamily="18" charset="0"/>
                <a:cs typeface="Times New Roman" pitchFamily="18" charset="0"/>
              </a:rPr>
              <a:t>exuálne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zneužitie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99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329</Words>
  <Application>Microsoft Office PowerPoint</Application>
  <PresentationFormat>Předvádění na obrazovce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Motív Office</vt:lpstr>
      <vt:lpstr>DETI A INTERNET</vt:lpstr>
      <vt:lpstr>NETOLERANCIA NA INTERNETE</vt:lpstr>
      <vt:lpstr>HRY A GAMBLING</vt:lpstr>
      <vt:lpstr>PLUSY +</vt:lpstr>
      <vt:lpstr>MÍNUSY - </vt:lpstr>
      <vt:lpstr>OZNAČENIE V SYSTÉME PEGI</vt:lpstr>
      <vt:lpstr>Prezentace aplikace PowerPoint</vt:lpstr>
      <vt:lpstr>INTERNETOVÉ PODVODY</vt:lpstr>
      <vt:lpstr>INTERNETOVÉ ZNÁMOSTI</vt:lpstr>
      <vt:lpstr>KYBERŠIKANOVANIE</vt:lpstr>
      <vt:lpstr>Čo všetko môže byť kyberšikanovanie?</vt:lpstr>
      <vt:lpstr>NÁSLEDKY</vt:lpstr>
      <vt:lpstr>AKO SA CHRÁNIŤ???</vt:lpstr>
      <vt:lpstr>Prezentace aplikace PowerPoint</vt:lpstr>
      <vt:lpstr>NEVYŽIADANÝ OBSAH</vt:lpstr>
      <vt:lpstr>ZNEUŽITIE OSOBNÝCH ÚDAJOV</vt:lpstr>
      <vt:lpstr>Prezentace aplikace PowerPoint</vt:lpstr>
      <vt:lpstr>AKO SA CHRÁNIŤ PRED ZNEUŽITÍM OSOBNÝCH ÚDAJOV?</vt:lpstr>
      <vt:lpstr>ZÁVISLOSTI</vt:lpstr>
      <vt:lpstr> 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DETI A INTERNET</dc:title>
  <dc:creator>Tatiana</dc:creator>
  <cp:lastModifiedBy>Uzivatel</cp:lastModifiedBy>
  <cp:revision>11</cp:revision>
  <cp:lastPrinted>2020-11-04T08:19:13Z</cp:lastPrinted>
  <dcterms:created xsi:type="dcterms:W3CDTF">2020-11-03T20:04:32Z</dcterms:created>
  <dcterms:modified xsi:type="dcterms:W3CDTF">2020-11-04T10:39:59Z</dcterms:modified>
</cp:coreProperties>
</file>