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80" d="100"/>
          <a:sy n="80" d="100"/>
        </p:scale>
        <p:origin x="-8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7489F-F92B-430F-A9D8-ABE08AE674F9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10AC5-7E9B-4AE5-906C-28B96771A8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018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10AC5-7E9B-4AE5-906C-28B96771A88F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3BB47C-20B5-43B3-B31D-3B5766346CC0}" type="datetimeFigureOut">
              <a:rPr lang="sk-SK" smtClean="0"/>
              <a:pPr/>
              <a:t>10. 9. 2018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3C723E-7804-4C13-A0FB-0ECA609D58B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General</a:t>
            </a:r>
            <a:r>
              <a:rPr lang="sk-SK" sz="2400" dirty="0" smtClean="0"/>
              <a:t> </a:t>
            </a:r>
            <a:r>
              <a:rPr lang="sk-SK" sz="2400" dirty="0" err="1" smtClean="0"/>
              <a:t>English</a:t>
            </a:r>
            <a:r>
              <a:rPr lang="sk-SK" sz="2400" dirty="0" smtClean="0"/>
              <a:t> &amp; </a:t>
            </a:r>
            <a:r>
              <a:rPr lang="sk-SK" sz="2400" dirty="0" err="1" smtClean="0"/>
              <a:t>Business</a:t>
            </a:r>
            <a:r>
              <a:rPr lang="sk-SK" sz="2400" dirty="0" smtClean="0"/>
              <a:t> </a:t>
            </a:r>
            <a:r>
              <a:rPr lang="sk-SK" sz="2400" dirty="0" err="1" smtClean="0"/>
              <a:t>English</a:t>
            </a:r>
            <a:endParaRPr lang="sk-SK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i="1" dirty="0" smtClean="0"/>
              <a:t>RICHARD COLLEGE BOURNEMOUTH  ENGLAND</a:t>
            </a:r>
          </a:p>
          <a:p>
            <a:r>
              <a:rPr lang="sk-SK" sz="2000" i="1" dirty="0" smtClean="0"/>
              <a:t>11.06. – 15.06.2018</a:t>
            </a:r>
          </a:p>
          <a:p>
            <a:endParaRPr lang="sk-SK" sz="2000" i="1" dirty="0" smtClean="0"/>
          </a:p>
          <a:p>
            <a:r>
              <a:rPr lang="sk-SK" sz="2000" i="1" dirty="0" smtClean="0"/>
              <a:t>Mgr. Peter </a:t>
            </a:r>
            <a:r>
              <a:rPr lang="sk-SK" sz="2000" i="1" dirty="0" err="1" smtClean="0"/>
              <a:t>Kravárik</a:t>
            </a:r>
            <a:endParaRPr lang="sk-SK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JOB-INTERVIEW - </a:t>
            </a:r>
            <a:r>
              <a:rPr lang="sk-SK" dirty="0" err="1" smtClean="0"/>
              <a:t>applicant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1. </a:t>
            </a:r>
            <a:r>
              <a:rPr lang="sk-SK" sz="2000" dirty="0" err="1" smtClean="0"/>
              <a:t>Listen</a:t>
            </a:r>
            <a:r>
              <a:rPr lang="sk-SK" sz="2000" dirty="0" smtClean="0"/>
              <a:t> </a:t>
            </a:r>
            <a:r>
              <a:rPr lang="sk-SK" sz="2000" dirty="0" err="1" smtClean="0"/>
              <a:t>carefully</a:t>
            </a:r>
            <a:r>
              <a:rPr lang="sk-SK" sz="2000" dirty="0" smtClean="0"/>
              <a:t> to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questions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2. </a:t>
            </a:r>
            <a:r>
              <a:rPr lang="sk-SK" sz="2000" dirty="0" err="1" smtClean="0"/>
              <a:t>Prepare</a:t>
            </a:r>
            <a:r>
              <a:rPr lang="sk-SK" sz="2000" dirty="0" smtClean="0"/>
              <a:t> </a:t>
            </a:r>
            <a:r>
              <a:rPr lang="sk-SK" sz="2000" dirty="0" err="1" smtClean="0"/>
              <a:t>ideas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common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questions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3. </a:t>
            </a:r>
            <a:r>
              <a:rPr lang="sk-SK" sz="2000" dirty="0" err="1" smtClean="0"/>
              <a:t>Be</a:t>
            </a:r>
            <a:r>
              <a:rPr lang="sk-SK" sz="2000" dirty="0" smtClean="0"/>
              <a:t> </a:t>
            </a:r>
            <a:r>
              <a:rPr lang="sk-SK" sz="2000" dirty="0" err="1" smtClean="0"/>
              <a:t>creative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4. </a:t>
            </a:r>
            <a:r>
              <a:rPr lang="sk-SK" sz="2000" dirty="0" err="1" smtClean="0"/>
              <a:t>English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important</a:t>
            </a:r>
            <a:r>
              <a:rPr lang="sk-SK" sz="2000" dirty="0" smtClean="0"/>
              <a:t>, </a:t>
            </a:r>
            <a:r>
              <a:rPr lang="sk-SK" sz="2000" dirty="0" err="1" smtClean="0"/>
              <a:t>but</a:t>
            </a:r>
            <a:r>
              <a:rPr lang="sk-SK" sz="2000" dirty="0" smtClean="0"/>
              <a:t> </a:t>
            </a:r>
            <a:r>
              <a:rPr lang="sk-SK" sz="2000" dirty="0" err="1" smtClean="0"/>
              <a:t>content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more </a:t>
            </a:r>
            <a:r>
              <a:rPr lang="sk-SK" sz="2000" dirty="0" err="1" smtClean="0"/>
              <a:t>important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5. </a:t>
            </a:r>
            <a:r>
              <a:rPr lang="sk-SK" sz="2000" dirty="0" err="1" smtClean="0"/>
              <a:t>If</a:t>
            </a:r>
            <a:r>
              <a:rPr lang="sk-SK" sz="2000" dirty="0" smtClean="0"/>
              <a:t> </a:t>
            </a:r>
            <a:r>
              <a:rPr lang="sk-SK" sz="2000" dirty="0" err="1" smtClean="0"/>
              <a:t>difficult</a:t>
            </a:r>
            <a:r>
              <a:rPr lang="sk-SK" sz="2000" dirty="0" smtClean="0"/>
              <a:t> </a:t>
            </a:r>
            <a:r>
              <a:rPr lang="sk-SK" sz="2000" dirty="0" err="1" smtClean="0"/>
              <a:t>question</a:t>
            </a:r>
            <a:r>
              <a:rPr lang="sk-SK" sz="2000" dirty="0" smtClean="0"/>
              <a:t>: I </a:t>
            </a:r>
            <a:r>
              <a:rPr lang="sk-SK" sz="2000" dirty="0" err="1" smtClean="0"/>
              <a:t>have</a:t>
            </a:r>
            <a:r>
              <a:rPr lang="sk-SK" sz="2000" dirty="0" smtClean="0"/>
              <a:t> never </a:t>
            </a:r>
            <a:r>
              <a:rPr lang="sk-SK" sz="2000" dirty="0" err="1" smtClean="0"/>
              <a:t>been</a:t>
            </a:r>
            <a:r>
              <a:rPr lang="sk-SK" sz="2000" dirty="0" smtClean="0"/>
              <a:t> in </a:t>
            </a:r>
            <a:r>
              <a:rPr lang="sk-SK" sz="2000" dirty="0" err="1" smtClean="0"/>
              <a:t>that</a:t>
            </a:r>
            <a:r>
              <a:rPr lang="sk-SK" sz="2000" dirty="0" smtClean="0"/>
              <a:t> </a:t>
            </a:r>
            <a:r>
              <a:rPr lang="sk-SK" sz="2000" dirty="0" err="1" smtClean="0"/>
              <a:t>situation</a:t>
            </a:r>
            <a:r>
              <a:rPr lang="sk-SK" sz="2000" dirty="0" smtClean="0"/>
              <a:t> </a:t>
            </a:r>
            <a:r>
              <a:rPr lang="sk-SK" sz="2000" dirty="0" err="1" smtClean="0"/>
              <a:t>before</a:t>
            </a:r>
            <a:r>
              <a:rPr lang="sk-SK" sz="2000" dirty="0" smtClean="0"/>
              <a:t>, </a:t>
            </a:r>
          </a:p>
          <a:p>
            <a:r>
              <a:rPr lang="sk-SK" sz="2000" dirty="0" smtClean="0"/>
              <a:t>                                        </a:t>
            </a:r>
            <a:r>
              <a:rPr lang="sk-SK" sz="2000" dirty="0" err="1" smtClean="0"/>
              <a:t>but</a:t>
            </a:r>
            <a:r>
              <a:rPr lang="sk-SK" sz="2000" dirty="0" smtClean="0"/>
              <a:t> </a:t>
            </a:r>
            <a:r>
              <a:rPr lang="sk-SK" sz="2000" dirty="0" err="1" smtClean="0"/>
              <a:t>if</a:t>
            </a:r>
            <a:r>
              <a:rPr lang="sk-SK" sz="2000" dirty="0" smtClean="0"/>
              <a:t> I </a:t>
            </a:r>
            <a:r>
              <a:rPr lang="sk-SK" sz="2000" dirty="0" err="1" smtClean="0"/>
              <a:t>were</a:t>
            </a:r>
            <a:r>
              <a:rPr lang="sk-SK" sz="2000" dirty="0" smtClean="0"/>
              <a:t>............</a:t>
            </a:r>
            <a:endParaRPr lang="sk-SK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 – CURRICULUM VITAE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1. </a:t>
            </a:r>
            <a:r>
              <a:rPr lang="sk-SK" sz="2000" i="1" dirty="0" err="1" smtClean="0"/>
              <a:t>Personal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data</a:t>
            </a:r>
            <a:r>
              <a:rPr lang="sk-SK" sz="2000" dirty="0" smtClean="0"/>
              <a:t>: </a:t>
            </a:r>
            <a:r>
              <a:rPr lang="sk-SK" sz="2000" dirty="0" err="1" smtClean="0"/>
              <a:t>name</a:t>
            </a:r>
            <a:r>
              <a:rPr lang="sk-SK" sz="2000" dirty="0" smtClean="0"/>
              <a:t>, </a:t>
            </a:r>
            <a:r>
              <a:rPr lang="sk-SK" sz="2000" dirty="0" err="1" smtClean="0"/>
              <a:t>date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birth</a:t>
            </a:r>
            <a:r>
              <a:rPr lang="sk-SK" sz="2000" dirty="0" smtClean="0"/>
              <a:t>, </a:t>
            </a:r>
            <a:r>
              <a:rPr lang="sk-SK" sz="2000" dirty="0" err="1" smtClean="0"/>
              <a:t>adress</a:t>
            </a:r>
            <a:r>
              <a:rPr lang="sk-SK" sz="2000" dirty="0" smtClean="0"/>
              <a:t>, </a:t>
            </a:r>
            <a:r>
              <a:rPr lang="sk-SK" sz="2000" dirty="0" err="1" smtClean="0"/>
              <a:t>contact</a:t>
            </a:r>
            <a:r>
              <a:rPr lang="sk-SK" sz="2000" dirty="0" smtClean="0"/>
              <a:t> </a:t>
            </a:r>
            <a:r>
              <a:rPr lang="sk-SK" sz="2000" dirty="0" err="1" smtClean="0"/>
              <a:t>information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2. </a:t>
            </a:r>
            <a:r>
              <a:rPr lang="sk-SK" sz="2000" i="1" dirty="0" err="1" smtClean="0"/>
              <a:t>Education</a:t>
            </a:r>
            <a:r>
              <a:rPr lang="sk-SK" sz="2000" dirty="0" smtClean="0"/>
              <a:t>: </a:t>
            </a:r>
            <a:r>
              <a:rPr lang="sk-SK" sz="2000" dirty="0" err="1" smtClean="0"/>
              <a:t>schools</a:t>
            </a:r>
            <a:r>
              <a:rPr lang="sk-SK" sz="2000" dirty="0" smtClean="0"/>
              <a:t>, </a:t>
            </a:r>
            <a:r>
              <a:rPr lang="sk-SK" sz="2000" dirty="0" err="1" smtClean="0"/>
              <a:t>years</a:t>
            </a:r>
            <a:r>
              <a:rPr lang="sk-SK" sz="2000" dirty="0" smtClean="0"/>
              <a:t>, </a:t>
            </a:r>
            <a:r>
              <a:rPr lang="sk-SK" sz="2000" dirty="0" err="1" smtClean="0"/>
              <a:t>final</a:t>
            </a:r>
            <a:r>
              <a:rPr lang="sk-SK" sz="2000" dirty="0" smtClean="0"/>
              <a:t> </a:t>
            </a:r>
            <a:r>
              <a:rPr lang="sk-SK" sz="2000" dirty="0" err="1" smtClean="0"/>
              <a:t>examinations</a:t>
            </a:r>
            <a:r>
              <a:rPr lang="sk-SK" sz="2000" dirty="0" smtClean="0"/>
              <a:t> (</a:t>
            </a:r>
            <a:r>
              <a:rPr lang="sk-SK" sz="2000" dirty="0" err="1" smtClean="0"/>
              <a:t>certificates</a:t>
            </a:r>
            <a:r>
              <a:rPr lang="sk-SK" sz="2000" dirty="0" smtClean="0"/>
              <a:t>).</a:t>
            </a:r>
          </a:p>
          <a:p>
            <a:r>
              <a:rPr lang="sk-SK" sz="2000" dirty="0" smtClean="0"/>
              <a:t>3. </a:t>
            </a:r>
            <a:r>
              <a:rPr lang="sk-SK" sz="2000" i="1" dirty="0" smtClean="0"/>
              <a:t>Professional </a:t>
            </a:r>
            <a:r>
              <a:rPr lang="sk-SK" sz="2000" i="1" dirty="0" err="1" smtClean="0"/>
              <a:t>experience</a:t>
            </a:r>
            <a:r>
              <a:rPr lang="sk-SK" sz="2000" dirty="0" smtClean="0"/>
              <a:t>: </a:t>
            </a:r>
            <a:r>
              <a:rPr lang="sk-SK" sz="2000" dirty="0" err="1" smtClean="0"/>
              <a:t>works</a:t>
            </a:r>
            <a:r>
              <a:rPr lang="sk-SK" sz="2000" dirty="0" smtClean="0"/>
              <a:t>, </a:t>
            </a:r>
            <a:r>
              <a:rPr lang="sk-SK" sz="2000" dirty="0" err="1" smtClean="0"/>
              <a:t>years</a:t>
            </a:r>
            <a:r>
              <a:rPr lang="sk-SK" sz="2000" dirty="0" smtClean="0"/>
              <a:t>, </a:t>
            </a:r>
            <a:r>
              <a:rPr lang="sk-SK" sz="2000" dirty="0" err="1" smtClean="0"/>
              <a:t>positions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4. </a:t>
            </a:r>
            <a:r>
              <a:rPr lang="sk-SK" sz="2000" i="1" dirty="0" err="1" smtClean="0"/>
              <a:t>Other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skills</a:t>
            </a:r>
            <a:r>
              <a:rPr lang="sk-SK" sz="2000" dirty="0" smtClean="0"/>
              <a:t>: a/ </a:t>
            </a:r>
            <a:r>
              <a:rPr lang="sk-SK" sz="2000" dirty="0" err="1" smtClean="0"/>
              <a:t>driver</a:t>
            </a:r>
            <a:r>
              <a:rPr lang="sk-SK" sz="2000" dirty="0" smtClean="0"/>
              <a:t> </a:t>
            </a:r>
            <a:r>
              <a:rPr lang="sk-SK" sz="2000" dirty="0" err="1" smtClean="0"/>
              <a:t>license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                 b/ </a:t>
            </a:r>
            <a:r>
              <a:rPr lang="sk-SK" sz="2000" dirty="0" err="1" smtClean="0"/>
              <a:t>foreign</a:t>
            </a:r>
            <a:r>
              <a:rPr lang="sk-SK" sz="2000" dirty="0" smtClean="0"/>
              <a:t> </a:t>
            </a:r>
            <a:r>
              <a:rPr lang="sk-SK" sz="2000" dirty="0" err="1" smtClean="0"/>
              <a:t>languages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                 c/ </a:t>
            </a:r>
            <a:r>
              <a:rPr lang="sk-SK" sz="2000" dirty="0" err="1" smtClean="0"/>
              <a:t>computer</a:t>
            </a:r>
            <a:r>
              <a:rPr lang="sk-SK" sz="2000" dirty="0" smtClean="0"/>
              <a:t> </a:t>
            </a:r>
            <a:r>
              <a:rPr lang="sk-SK" sz="2000" dirty="0" err="1" smtClean="0"/>
              <a:t>skills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                 d/ </a:t>
            </a:r>
            <a:r>
              <a:rPr lang="sk-SK" sz="2000" dirty="0" err="1" smtClean="0"/>
              <a:t>trainings</a:t>
            </a:r>
            <a:r>
              <a:rPr lang="sk-SK" sz="2000" dirty="0" smtClean="0"/>
              <a:t> </a:t>
            </a:r>
            <a:r>
              <a:rPr lang="sk-SK" sz="2000" dirty="0" err="1" smtClean="0"/>
              <a:t>completed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5. </a:t>
            </a:r>
            <a:r>
              <a:rPr lang="sk-SK" sz="2000" i="1" dirty="0" err="1" smtClean="0"/>
              <a:t>Interests</a:t>
            </a:r>
            <a:r>
              <a:rPr lang="sk-SK" sz="2000" i="1" dirty="0" smtClean="0"/>
              <a:t> and </a:t>
            </a:r>
            <a:r>
              <a:rPr lang="sk-SK" sz="2000" i="1" dirty="0" err="1" smtClean="0"/>
              <a:t>additional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information</a:t>
            </a:r>
            <a:r>
              <a:rPr lang="sk-SK" sz="2000" dirty="0" smtClean="0"/>
              <a:t>: </a:t>
            </a:r>
            <a:r>
              <a:rPr lang="sk-SK" sz="2000" dirty="0" err="1" smtClean="0"/>
              <a:t>sport</a:t>
            </a:r>
            <a:r>
              <a:rPr lang="sk-SK" sz="2000" dirty="0" smtClean="0"/>
              <a:t>, </a:t>
            </a:r>
            <a:r>
              <a:rPr lang="sk-SK" sz="2000" dirty="0" err="1" smtClean="0"/>
              <a:t>travelling</a:t>
            </a:r>
            <a:r>
              <a:rPr lang="sk-SK" sz="2000" dirty="0" smtClean="0"/>
              <a:t>, </a:t>
            </a:r>
            <a:r>
              <a:rPr lang="sk-SK" sz="2000" dirty="0" err="1" smtClean="0"/>
              <a:t>reading</a:t>
            </a:r>
            <a:r>
              <a:rPr lang="sk-SK" sz="2000" dirty="0" smtClean="0"/>
              <a:t> </a:t>
            </a:r>
          </a:p>
          <a:p>
            <a:r>
              <a:rPr lang="sk-SK" sz="2000" dirty="0" smtClean="0"/>
              <a:t>                                                                 </a:t>
            </a:r>
            <a:r>
              <a:rPr lang="sk-SK" sz="2000" dirty="0" err="1" smtClean="0"/>
              <a:t>books</a:t>
            </a:r>
            <a:r>
              <a:rPr lang="sk-SK" sz="2000" dirty="0" smtClean="0"/>
              <a:t> </a:t>
            </a:r>
            <a:r>
              <a:rPr lang="sk-SK" sz="2000" dirty="0" err="1" smtClean="0"/>
              <a:t>etc</a:t>
            </a:r>
            <a:r>
              <a:rPr lang="sk-SK" sz="2000" smtClean="0"/>
              <a:t>.</a:t>
            </a:r>
            <a:endParaRPr lang="sk-SK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err="1" smtClean="0"/>
              <a:t>Idioms</a:t>
            </a:r>
            <a:r>
              <a:rPr lang="sk-SK" sz="4000" dirty="0" smtClean="0"/>
              <a:t> </a:t>
            </a:r>
            <a:r>
              <a:rPr lang="sk-SK" sz="4000" dirty="0" err="1" smtClean="0"/>
              <a:t>for</a:t>
            </a:r>
            <a:r>
              <a:rPr lang="sk-SK" sz="4000" dirty="0" smtClean="0"/>
              <a:t> </a:t>
            </a:r>
            <a:r>
              <a:rPr lang="sk-SK" sz="4000" dirty="0" err="1" smtClean="0"/>
              <a:t>People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b="1" dirty="0" smtClean="0"/>
              <a:t>-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agrees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with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anything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the</a:t>
            </a:r>
            <a:r>
              <a:rPr lang="sk-SK" sz="1800" b="1" dirty="0" smtClean="0"/>
              <a:t> boss </a:t>
            </a:r>
            <a:r>
              <a:rPr lang="sk-SK" sz="1800" b="1" dirty="0" err="1" smtClean="0"/>
              <a:t>says</a:t>
            </a:r>
            <a:r>
              <a:rPr lang="sk-SK" sz="1800" b="1" dirty="0" smtClean="0"/>
              <a:t>.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a </a:t>
            </a:r>
            <a:r>
              <a:rPr lang="sk-SK" sz="1800" b="1" i="1" u="sng" dirty="0" err="1" smtClean="0"/>
              <a:t>yes-man</a:t>
            </a:r>
            <a:r>
              <a:rPr lang="sk-SK" sz="1800" b="1" i="1" dirty="0" smtClean="0"/>
              <a:t>.</a:t>
            </a:r>
          </a:p>
          <a:p>
            <a:r>
              <a:rPr lang="sk-SK" sz="1800" b="1" dirty="0" smtClean="0"/>
              <a:t>- </a:t>
            </a:r>
            <a:r>
              <a:rPr lang="sk-SK" sz="1800" b="1" dirty="0" err="1" smtClean="0"/>
              <a:t>She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knows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everything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about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everyone</a:t>
            </a:r>
            <a:r>
              <a:rPr lang="sk-SK" sz="1800" b="1" dirty="0" smtClean="0"/>
              <a:t>. </a:t>
            </a:r>
            <a:r>
              <a:rPr lang="sk-SK" sz="1800" b="1" dirty="0" err="1" smtClean="0"/>
              <a:t>She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 </a:t>
            </a:r>
            <a:r>
              <a:rPr lang="sk-SK" sz="1800" b="1" dirty="0" err="1" smtClean="0"/>
              <a:t>the</a:t>
            </a:r>
            <a:r>
              <a:rPr lang="sk-SK" sz="1800" b="1" dirty="0" smtClean="0"/>
              <a:t> </a:t>
            </a:r>
            <a:r>
              <a:rPr lang="sk-SK" sz="1800" b="1" i="1" u="sng" dirty="0" err="1" smtClean="0"/>
              <a:t>office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busybody</a:t>
            </a:r>
            <a:r>
              <a:rPr lang="sk-SK" sz="1800" b="1" i="1" u="sng" dirty="0" smtClean="0"/>
              <a:t>.</a:t>
            </a:r>
          </a:p>
          <a:p>
            <a:r>
              <a:rPr lang="sk-SK" sz="1800" b="1" dirty="0" smtClean="0"/>
              <a:t>- </a:t>
            </a:r>
            <a:r>
              <a:rPr lang="sk-SK" sz="1800" b="1" dirty="0" err="1" smtClean="0"/>
              <a:t>There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never a </a:t>
            </a:r>
            <a:r>
              <a:rPr lang="sk-SK" sz="1800" b="1" dirty="0" err="1" smtClean="0"/>
              <a:t>quiet</a:t>
            </a:r>
            <a:r>
              <a:rPr lang="sk-SK" sz="1800" b="1" dirty="0" smtClean="0"/>
              <a:t> moment </a:t>
            </a:r>
            <a:r>
              <a:rPr lang="sk-SK" sz="1800" b="1" dirty="0" err="1" smtClean="0"/>
              <a:t>with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him</a:t>
            </a:r>
            <a:r>
              <a:rPr lang="sk-SK" sz="1800" b="1" dirty="0" smtClean="0"/>
              <a:t>.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a </a:t>
            </a:r>
            <a:r>
              <a:rPr lang="sk-SK" sz="1800" b="1" dirty="0" err="1" smtClean="0"/>
              <a:t>real</a:t>
            </a:r>
            <a:r>
              <a:rPr lang="sk-SK" sz="1800" b="1" dirty="0" smtClean="0"/>
              <a:t> </a:t>
            </a:r>
            <a:r>
              <a:rPr lang="sk-SK" sz="1800" b="1" i="1" u="sng" dirty="0" err="1" smtClean="0"/>
              <a:t>chatterbox</a:t>
            </a:r>
            <a:r>
              <a:rPr lang="sk-SK" sz="1800" b="1" i="1" u="sng" dirty="0" smtClean="0"/>
              <a:t>.</a:t>
            </a:r>
          </a:p>
          <a:p>
            <a:r>
              <a:rPr lang="sk-SK" sz="1800" b="1" dirty="0" smtClean="0"/>
              <a:t>- I </a:t>
            </a:r>
            <a:r>
              <a:rPr lang="sk-SK" sz="1800" b="1" dirty="0" err="1" smtClean="0"/>
              <a:t>didn‘t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know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was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rich</a:t>
            </a:r>
            <a:r>
              <a:rPr lang="sk-SK" sz="1800" b="1" dirty="0" smtClean="0"/>
              <a:t>. 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a </a:t>
            </a:r>
            <a:r>
              <a:rPr lang="sk-SK" sz="1800" b="1" i="1" u="sng" dirty="0" err="1" smtClean="0"/>
              <a:t>dark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horse</a:t>
            </a:r>
            <a:r>
              <a:rPr lang="sk-SK" sz="1800" b="1" i="1" u="sng" dirty="0" smtClean="0"/>
              <a:t>.</a:t>
            </a:r>
          </a:p>
          <a:p>
            <a:r>
              <a:rPr lang="sk-SK" sz="1800" b="1" dirty="0" smtClean="0"/>
              <a:t>- </a:t>
            </a:r>
            <a:r>
              <a:rPr lang="sk-SK" sz="1800" b="1" dirty="0" err="1" smtClean="0"/>
              <a:t>She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a rebel. </a:t>
            </a:r>
            <a:r>
              <a:rPr lang="sk-SK" sz="1800" b="1" dirty="0" err="1" smtClean="0"/>
              <a:t>She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the</a:t>
            </a:r>
            <a:r>
              <a:rPr lang="sk-SK" sz="1800" b="1" dirty="0" smtClean="0"/>
              <a:t> </a:t>
            </a:r>
            <a:r>
              <a:rPr lang="sk-SK" sz="1800" b="1" i="1" u="sng" dirty="0" err="1" smtClean="0"/>
              <a:t>black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sheep</a:t>
            </a:r>
            <a:r>
              <a:rPr lang="sk-SK" sz="1800" b="1" i="1" u="sng" dirty="0" smtClean="0"/>
              <a:t> 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of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the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family</a:t>
            </a:r>
            <a:r>
              <a:rPr lang="sk-SK" sz="1800" b="1" dirty="0" smtClean="0"/>
              <a:t>.</a:t>
            </a:r>
          </a:p>
          <a:p>
            <a:r>
              <a:rPr lang="sk-SK" sz="1800" b="1" dirty="0" smtClean="0"/>
              <a:t>- I am happy </a:t>
            </a:r>
            <a:r>
              <a:rPr lang="sk-SK" sz="1800" b="1" dirty="0" err="1" smtClean="0"/>
              <a:t>we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have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invited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John</a:t>
            </a:r>
            <a:r>
              <a:rPr lang="sk-SK" sz="1800" b="1" dirty="0" smtClean="0"/>
              <a:t>. </a:t>
            </a:r>
            <a:r>
              <a:rPr lang="sk-SK" sz="1800" b="1" dirty="0" err="1" smtClean="0"/>
              <a:t>He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is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always</a:t>
            </a:r>
            <a:r>
              <a:rPr lang="sk-SK" sz="1800" b="1" dirty="0" smtClean="0"/>
              <a:t> </a:t>
            </a:r>
            <a:r>
              <a:rPr lang="sk-SK" sz="1800" b="1" i="1" u="sng" dirty="0" err="1" smtClean="0"/>
              <a:t>the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life</a:t>
            </a:r>
            <a:r>
              <a:rPr lang="sk-SK" sz="1800" b="1" i="1" u="sng" dirty="0" smtClean="0"/>
              <a:t> and  </a:t>
            </a:r>
            <a:r>
              <a:rPr lang="sk-SK" sz="1800" b="1" i="1" u="sng" dirty="0" err="1" smtClean="0"/>
              <a:t>soul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of</a:t>
            </a:r>
            <a:r>
              <a:rPr lang="sk-SK" sz="1800" b="1" i="1" u="sng" dirty="0" smtClean="0"/>
              <a:t> </a:t>
            </a:r>
            <a:r>
              <a:rPr lang="sk-SK" sz="1800" b="1" i="1" u="sng" dirty="0" err="1" smtClean="0"/>
              <a:t>the</a:t>
            </a:r>
            <a:r>
              <a:rPr lang="sk-SK" sz="1800" b="1" i="1" u="sng" dirty="0" smtClean="0"/>
              <a:t> party.</a:t>
            </a:r>
            <a:endParaRPr lang="sk-SK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Educational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in </a:t>
            </a:r>
            <a:r>
              <a:rPr lang="sk-SK" dirty="0" err="1" smtClean="0"/>
              <a:t>England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Age</a:t>
            </a:r>
            <a:r>
              <a:rPr lang="sk-SK" sz="2000" dirty="0" smtClean="0"/>
              <a:t> : 3 – 6 : </a:t>
            </a:r>
            <a:r>
              <a:rPr lang="sk-SK" sz="2000" dirty="0" err="1" smtClean="0"/>
              <a:t>nursery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6 – 11 : </a:t>
            </a:r>
            <a:r>
              <a:rPr lang="sk-SK" sz="2000" dirty="0" err="1" smtClean="0"/>
              <a:t>primary</a:t>
            </a:r>
            <a:r>
              <a:rPr lang="sk-SK" sz="2000" dirty="0" smtClean="0"/>
              <a:t> (junior) </a:t>
            </a:r>
            <a:r>
              <a:rPr lang="sk-SK" sz="2000" dirty="0" err="1" smtClean="0"/>
              <a:t>school</a:t>
            </a:r>
            <a:r>
              <a:rPr lang="sk-SK" sz="2000" dirty="0" smtClean="0"/>
              <a:t> --- SATS </a:t>
            </a:r>
            <a:r>
              <a:rPr lang="sk-SK" sz="2000" dirty="0" err="1" smtClean="0"/>
              <a:t>examinations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11 – 16: </a:t>
            </a:r>
            <a:r>
              <a:rPr lang="sk-SK" sz="2000" dirty="0" err="1" smtClean="0"/>
              <a:t>secondary</a:t>
            </a:r>
            <a:r>
              <a:rPr lang="sk-SK" sz="2000" dirty="0" smtClean="0"/>
              <a:t> </a:t>
            </a:r>
            <a:r>
              <a:rPr lang="sk-SK" sz="2000" dirty="0" err="1" smtClean="0"/>
              <a:t>school</a:t>
            </a:r>
            <a:r>
              <a:rPr lang="sk-SK" sz="2000" dirty="0" smtClean="0"/>
              <a:t>---GCSE </a:t>
            </a:r>
            <a:r>
              <a:rPr lang="sk-SK" sz="2000" dirty="0" err="1" smtClean="0"/>
              <a:t>examinations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                        (</a:t>
            </a:r>
            <a:r>
              <a:rPr lang="sk-SK" sz="2000" dirty="0" err="1" smtClean="0"/>
              <a:t>general</a:t>
            </a:r>
            <a:r>
              <a:rPr lang="sk-SK" sz="2000" dirty="0" smtClean="0"/>
              <a:t> </a:t>
            </a:r>
            <a:r>
              <a:rPr lang="sk-SK" sz="2000" dirty="0" err="1" smtClean="0"/>
              <a:t>certificate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secondary</a:t>
            </a:r>
            <a:r>
              <a:rPr lang="sk-SK" sz="2000" dirty="0" smtClean="0"/>
              <a:t> </a:t>
            </a:r>
            <a:r>
              <a:rPr lang="sk-SK" sz="2000" dirty="0" err="1" smtClean="0"/>
              <a:t>education</a:t>
            </a:r>
            <a:r>
              <a:rPr lang="sk-SK" sz="2000" dirty="0" smtClean="0"/>
              <a:t>),</a:t>
            </a:r>
          </a:p>
          <a:p>
            <a:r>
              <a:rPr lang="sk-SK" sz="2000" dirty="0" smtClean="0"/>
              <a:t>           16 – 18: </a:t>
            </a:r>
            <a:r>
              <a:rPr lang="sk-SK" sz="2000" dirty="0" err="1" smtClean="0"/>
              <a:t>Sixth</a:t>
            </a:r>
            <a:r>
              <a:rPr lang="sk-SK" sz="2000" dirty="0" smtClean="0"/>
              <a:t> </a:t>
            </a:r>
            <a:r>
              <a:rPr lang="sk-SK" sz="2000" dirty="0" err="1" smtClean="0"/>
              <a:t>Form</a:t>
            </a:r>
            <a:r>
              <a:rPr lang="sk-SK" sz="2000" dirty="0" smtClean="0"/>
              <a:t> : </a:t>
            </a:r>
            <a:r>
              <a:rPr lang="sk-SK" sz="2000" dirty="0" err="1" smtClean="0"/>
              <a:t>Level</a:t>
            </a:r>
            <a:r>
              <a:rPr lang="sk-SK" sz="2000" dirty="0" smtClean="0"/>
              <a:t> A </a:t>
            </a:r>
            <a:r>
              <a:rPr lang="sk-SK" sz="2000" dirty="0" err="1" smtClean="0"/>
              <a:t>qualification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subjects</a:t>
            </a:r>
            <a:endParaRPr lang="sk-SK" sz="2000" dirty="0" smtClean="0"/>
          </a:p>
          <a:p>
            <a:r>
              <a:rPr lang="sk-SK" sz="2000" dirty="0" smtClean="0"/>
              <a:t>                                                I </a:t>
            </a:r>
            <a:r>
              <a:rPr lang="sk-SK" sz="2000" dirty="0" err="1" smtClean="0"/>
              <a:t>chose</a:t>
            </a:r>
            <a:r>
              <a:rPr lang="sk-SK" sz="2000" dirty="0" smtClean="0"/>
              <a:t> to study, or</a:t>
            </a:r>
          </a:p>
          <a:p>
            <a:r>
              <a:rPr lang="sk-SK" sz="2000" dirty="0" smtClean="0"/>
              <a:t>                                                </a:t>
            </a:r>
            <a:r>
              <a:rPr lang="sk-SK" sz="2000" dirty="0" err="1" smtClean="0"/>
              <a:t>Vocational</a:t>
            </a:r>
            <a:r>
              <a:rPr lang="sk-SK" sz="2000" dirty="0" smtClean="0"/>
              <a:t> </a:t>
            </a:r>
            <a:r>
              <a:rPr lang="sk-SK" sz="2000" dirty="0" err="1" smtClean="0"/>
              <a:t>qualifications</a:t>
            </a:r>
            <a:r>
              <a:rPr lang="sk-SK" sz="2000" dirty="0" smtClean="0"/>
              <a:t> (</a:t>
            </a:r>
            <a:r>
              <a:rPr lang="sk-SK" sz="2000" dirty="0" err="1" smtClean="0"/>
              <a:t>Profession</a:t>
            </a:r>
            <a:r>
              <a:rPr lang="sk-SK" sz="2000" dirty="0" smtClean="0"/>
              <a:t>).</a:t>
            </a:r>
          </a:p>
          <a:p>
            <a:r>
              <a:rPr lang="sk-SK" sz="2000" dirty="0" smtClean="0"/>
              <a:t>                        </a:t>
            </a:r>
          </a:p>
          <a:p>
            <a:r>
              <a:rPr lang="sk-SK" sz="2000" dirty="0" smtClean="0"/>
              <a:t>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Using</a:t>
            </a:r>
            <a:r>
              <a:rPr lang="sk-SK" dirty="0" smtClean="0"/>
              <a:t> </a:t>
            </a:r>
            <a:r>
              <a:rPr lang="sk-SK" dirty="0" err="1" smtClean="0"/>
              <a:t>synonyms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dirty="0" err="1" smtClean="0"/>
              <a:t>Topic</a:t>
            </a:r>
            <a:r>
              <a:rPr lang="sk-SK" sz="2000" b="1" dirty="0" smtClean="0"/>
              <a:t>: </a:t>
            </a:r>
            <a:r>
              <a:rPr lang="sk-SK" sz="2000" b="1" dirty="0" err="1" smtClean="0"/>
              <a:t>landscape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towns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villages</a:t>
            </a:r>
            <a:r>
              <a:rPr lang="sk-SK" sz="2000" dirty="0" smtClean="0"/>
              <a:t>.</a:t>
            </a:r>
          </a:p>
          <a:p>
            <a:endParaRPr lang="sk-SK" sz="2000" dirty="0" smtClean="0"/>
          </a:p>
          <a:p>
            <a:r>
              <a:rPr lang="sk-SK" sz="2000" dirty="0" smtClean="0"/>
              <a:t>1- in a </a:t>
            </a:r>
            <a:r>
              <a:rPr lang="sk-SK" sz="2000" dirty="0" err="1" smtClean="0"/>
              <a:t>very</a:t>
            </a:r>
            <a:r>
              <a:rPr lang="sk-SK" sz="2000" dirty="0" smtClean="0"/>
              <a:t> </a:t>
            </a:r>
            <a:r>
              <a:rPr lang="sk-SK" sz="2000" dirty="0" err="1" smtClean="0"/>
              <a:t>bad</a:t>
            </a:r>
            <a:r>
              <a:rPr lang="sk-SK" sz="2000" dirty="0" smtClean="0"/>
              <a:t> state = </a:t>
            </a:r>
            <a:r>
              <a:rPr lang="sk-SK" sz="2000" i="1" u="sng" dirty="0" err="1" smtClean="0"/>
              <a:t>run-down</a:t>
            </a:r>
            <a:r>
              <a:rPr lang="sk-SK" sz="2000" i="1" u="sng" dirty="0" smtClean="0"/>
              <a:t>,</a:t>
            </a:r>
          </a:p>
          <a:p>
            <a:r>
              <a:rPr lang="sk-SK" sz="2000" dirty="0" smtClean="0"/>
              <a:t>2- </a:t>
            </a:r>
            <a:r>
              <a:rPr lang="sk-SK" sz="2000" dirty="0" err="1" smtClean="0"/>
              <a:t>calm</a:t>
            </a:r>
            <a:r>
              <a:rPr lang="sk-SK" sz="2000" dirty="0" smtClean="0"/>
              <a:t>, </a:t>
            </a:r>
            <a:r>
              <a:rPr lang="sk-SK" sz="2000" dirty="0" err="1" smtClean="0"/>
              <a:t>quiet</a:t>
            </a:r>
            <a:r>
              <a:rPr lang="sk-SK" sz="2000" dirty="0" smtClean="0"/>
              <a:t> = </a:t>
            </a:r>
            <a:r>
              <a:rPr lang="sk-SK" sz="2000" i="1" u="sng" dirty="0" err="1" smtClean="0"/>
              <a:t>tranquil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3- </a:t>
            </a:r>
            <a:r>
              <a:rPr lang="sk-SK" sz="2000" dirty="0" err="1" smtClean="0"/>
              <a:t>old</a:t>
            </a:r>
            <a:r>
              <a:rPr lang="sk-SK" sz="2000" dirty="0" smtClean="0"/>
              <a:t>, </a:t>
            </a:r>
            <a:r>
              <a:rPr lang="sk-SK" sz="2000" dirty="0" err="1" smtClean="0"/>
              <a:t>historic</a:t>
            </a:r>
            <a:r>
              <a:rPr lang="sk-SK" sz="2000" dirty="0" smtClean="0"/>
              <a:t> = </a:t>
            </a:r>
            <a:r>
              <a:rPr lang="sk-SK" sz="2000" i="1" u="sng" dirty="0" err="1" smtClean="0"/>
              <a:t>ancient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4- </a:t>
            </a:r>
            <a:r>
              <a:rPr lang="sk-SK" sz="2000" dirty="0" err="1" smtClean="0"/>
              <a:t>busy</a:t>
            </a:r>
            <a:r>
              <a:rPr lang="sk-SK" sz="2000" dirty="0" smtClean="0"/>
              <a:t>, </a:t>
            </a:r>
            <a:r>
              <a:rPr lang="sk-SK" sz="2000" dirty="0" err="1" smtClean="0"/>
              <a:t>full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people</a:t>
            </a:r>
            <a:r>
              <a:rPr lang="sk-SK" sz="2000" dirty="0" smtClean="0"/>
              <a:t> = </a:t>
            </a:r>
            <a:r>
              <a:rPr lang="sk-SK" sz="2000" i="1" u="sng" dirty="0" err="1" smtClean="0"/>
              <a:t>bustling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5- </a:t>
            </a:r>
            <a:r>
              <a:rPr lang="sk-SK" sz="2000" dirty="0" err="1" smtClean="0"/>
              <a:t>beautiful</a:t>
            </a:r>
            <a:r>
              <a:rPr lang="sk-SK" sz="2000" dirty="0" smtClean="0"/>
              <a:t>, </a:t>
            </a:r>
            <a:r>
              <a:rPr lang="sk-SK" sz="2000" dirty="0" err="1" smtClean="0"/>
              <a:t>pretty</a:t>
            </a:r>
            <a:r>
              <a:rPr lang="sk-SK" sz="2000" dirty="0" smtClean="0"/>
              <a:t>, </a:t>
            </a:r>
            <a:r>
              <a:rPr lang="sk-SK" sz="2000" dirty="0" err="1" smtClean="0"/>
              <a:t>attractive</a:t>
            </a:r>
            <a:r>
              <a:rPr lang="sk-SK" sz="2000" dirty="0" smtClean="0"/>
              <a:t> = </a:t>
            </a:r>
            <a:r>
              <a:rPr lang="sk-SK" sz="2000" i="1" u="sng" dirty="0" err="1" smtClean="0"/>
              <a:t>picturesque</a:t>
            </a:r>
            <a:r>
              <a:rPr lang="sk-SK" sz="2000" dirty="0" smtClean="0"/>
              <a:t>,</a:t>
            </a:r>
          </a:p>
          <a:p>
            <a:r>
              <a:rPr lang="sk-SK" sz="2000" dirty="0" smtClean="0"/>
              <a:t>6- </a:t>
            </a:r>
            <a:r>
              <a:rPr lang="sk-SK" sz="2000" dirty="0" err="1" smtClean="0"/>
              <a:t>empty</a:t>
            </a:r>
            <a:r>
              <a:rPr lang="sk-SK" sz="2000" dirty="0" smtClean="0"/>
              <a:t>, </a:t>
            </a:r>
            <a:r>
              <a:rPr lang="sk-SK" sz="2000" dirty="0" err="1" smtClean="0"/>
              <a:t>uninhabited</a:t>
            </a:r>
            <a:r>
              <a:rPr lang="sk-SK" sz="2000" dirty="0" smtClean="0"/>
              <a:t> = </a:t>
            </a:r>
            <a:r>
              <a:rPr lang="sk-SK" sz="2000" i="1" u="sng" dirty="0" err="1" smtClean="0"/>
              <a:t>deserted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Phrasal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preposition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meaning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examples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up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increase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improve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speak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up</a:t>
                      </a:r>
                      <a:r>
                        <a:rPr lang="sk-SK" baseline="0" dirty="0" smtClean="0"/>
                        <a:t>, </a:t>
                      </a:r>
                      <a:r>
                        <a:rPr lang="sk-SK" baseline="0" dirty="0" err="1" smtClean="0"/>
                        <a:t>speed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up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continue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go</a:t>
                      </a:r>
                      <a:r>
                        <a:rPr lang="sk-SK" dirty="0" smtClean="0"/>
                        <a:t> on, </a:t>
                      </a:r>
                      <a:r>
                        <a:rPr lang="sk-SK" dirty="0" err="1" smtClean="0"/>
                        <a:t>keep</a:t>
                      </a:r>
                      <a:r>
                        <a:rPr lang="sk-SK" dirty="0" smtClean="0"/>
                        <a:t> on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off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cancel</a:t>
                      </a:r>
                      <a:r>
                        <a:rPr lang="sk-SK" dirty="0" smtClean="0"/>
                        <a:t>, end </a:t>
                      </a:r>
                      <a:r>
                        <a:rPr lang="sk-SK" dirty="0" err="1" smtClean="0"/>
                        <a:t>something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call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off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switch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off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away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removal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disposal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put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away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take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away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around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with</a:t>
                      </a:r>
                      <a:r>
                        <a:rPr lang="sk-SK" dirty="0" smtClean="0"/>
                        <a:t> no </a:t>
                      </a:r>
                      <a:r>
                        <a:rPr lang="sk-SK" dirty="0" err="1" smtClean="0"/>
                        <a:t>direction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aim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hang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around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stand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around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over</a:t>
                      </a:r>
                    </a:p>
                    <a:p>
                      <a:r>
                        <a:rPr lang="sk-SK" dirty="0" err="1" smtClean="0"/>
                        <a:t>down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think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talk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about</a:t>
                      </a:r>
                      <a:endParaRPr lang="sk-SK" dirty="0" smtClean="0"/>
                    </a:p>
                    <a:p>
                      <a:r>
                        <a:rPr lang="sk-SK" dirty="0" err="1" smtClean="0"/>
                        <a:t>decrease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reduce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think</a:t>
                      </a:r>
                      <a:r>
                        <a:rPr lang="sk-SK" dirty="0" smtClean="0"/>
                        <a:t> over, </a:t>
                      </a:r>
                      <a:r>
                        <a:rPr lang="sk-SK" dirty="0" err="1" smtClean="0"/>
                        <a:t>look</a:t>
                      </a:r>
                      <a:r>
                        <a:rPr lang="sk-SK" dirty="0" smtClean="0"/>
                        <a:t> over</a:t>
                      </a:r>
                    </a:p>
                    <a:p>
                      <a:r>
                        <a:rPr lang="sk-SK" dirty="0" err="1" smtClean="0"/>
                        <a:t>slow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down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narrow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down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Order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Adjectives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opinion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 err="1" smtClean="0"/>
                        <a:t>size</a:t>
                      </a:r>
                      <a:endParaRPr lang="sk-S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err="1" smtClean="0"/>
                        <a:t>physical</a:t>
                      </a:r>
                      <a:endParaRPr lang="sk-SK" sz="1200" dirty="0" smtClean="0"/>
                    </a:p>
                    <a:p>
                      <a:r>
                        <a:rPr lang="sk-SK" sz="1200" dirty="0" err="1" smtClean="0"/>
                        <a:t>qualities</a:t>
                      </a:r>
                      <a:endParaRPr lang="sk-SK" sz="1200" dirty="0" smtClean="0"/>
                    </a:p>
                    <a:p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age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colour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origin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material</a:t>
                      </a:r>
                      <a:endParaRPr lang="sk-SK" sz="1600" dirty="0" smtClean="0"/>
                    </a:p>
                    <a:p>
                      <a:r>
                        <a:rPr lang="sk-SK" sz="1600" dirty="0" smtClean="0"/>
                        <a:t>(type)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purpose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lovely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nice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nasty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amazing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big, </a:t>
                      </a:r>
                      <a:r>
                        <a:rPr lang="sk-SK" sz="1600" dirty="0" err="1" smtClean="0"/>
                        <a:t>small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long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high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err="1" smtClean="0"/>
                        <a:t>hard</a:t>
                      </a:r>
                      <a:r>
                        <a:rPr lang="sk-SK" sz="1600" dirty="0" smtClean="0"/>
                        <a:t>, soft, </a:t>
                      </a:r>
                      <a:r>
                        <a:rPr lang="sk-SK" sz="1600" dirty="0" err="1" smtClean="0"/>
                        <a:t>sharp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blunt</a:t>
                      </a:r>
                      <a:endParaRPr lang="sk-SK" sz="1600" dirty="0" smtClean="0"/>
                    </a:p>
                    <a:p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old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young</a:t>
                      </a:r>
                      <a:r>
                        <a:rPr lang="sk-SK" sz="1600" dirty="0" smtClean="0"/>
                        <a:t>,</a:t>
                      </a:r>
                      <a:r>
                        <a:rPr lang="sk-SK" sz="1600" baseline="0" dirty="0" smtClean="0"/>
                        <a:t> new,</a:t>
                      </a:r>
                    </a:p>
                    <a:p>
                      <a:r>
                        <a:rPr lang="sk-SK" sz="1600" baseline="0" dirty="0" err="1" smtClean="0"/>
                        <a:t>ancient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red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black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green</a:t>
                      </a:r>
                      <a:r>
                        <a:rPr lang="sk-SK" sz="1600" dirty="0" smtClean="0"/>
                        <a:t>,</a:t>
                      </a:r>
                      <a:r>
                        <a:rPr lang="sk-SK" sz="1600" baseline="0" dirty="0" smtClean="0"/>
                        <a:t> </a:t>
                      </a:r>
                      <a:r>
                        <a:rPr lang="sk-SK" sz="1600" baseline="0" dirty="0" err="1" smtClean="0"/>
                        <a:t>white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English</a:t>
                      </a:r>
                      <a:r>
                        <a:rPr lang="sk-SK" sz="1600" dirty="0" smtClean="0"/>
                        <a:t>, Slovak,</a:t>
                      </a:r>
                      <a:r>
                        <a:rPr lang="sk-SK" sz="1600" baseline="0" dirty="0" smtClean="0"/>
                        <a:t> </a:t>
                      </a:r>
                      <a:r>
                        <a:rPr lang="sk-SK" sz="1600" baseline="0" dirty="0" err="1" smtClean="0"/>
                        <a:t>Russian</a:t>
                      </a:r>
                      <a:r>
                        <a:rPr lang="sk-SK" sz="1600" baseline="0" dirty="0" smtClean="0"/>
                        <a:t>, </a:t>
                      </a:r>
                      <a:r>
                        <a:rPr lang="sk-SK" sz="1600" baseline="0" dirty="0" err="1" smtClean="0"/>
                        <a:t>German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wooden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plastic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metallic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wooly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cycling</a:t>
                      </a:r>
                      <a:r>
                        <a:rPr lang="sk-SK" sz="1600" dirty="0" smtClean="0"/>
                        <a:t>, </a:t>
                      </a:r>
                      <a:r>
                        <a:rPr lang="sk-SK" sz="1600" dirty="0" err="1" smtClean="0"/>
                        <a:t>fishing</a:t>
                      </a:r>
                      <a:r>
                        <a:rPr lang="sk-SK" sz="1600" dirty="0" smtClean="0"/>
                        <a:t>,</a:t>
                      </a:r>
                      <a:r>
                        <a:rPr lang="sk-SK" sz="1600" baseline="0" dirty="0" smtClean="0"/>
                        <a:t> </a:t>
                      </a:r>
                    </a:p>
                    <a:p>
                      <a:r>
                        <a:rPr lang="sk-SK" sz="1600" baseline="0" dirty="0" smtClean="0"/>
                        <a:t>study, </a:t>
                      </a:r>
                      <a:r>
                        <a:rPr lang="sk-SK" sz="1600" baseline="0" dirty="0" err="1" smtClean="0"/>
                        <a:t>sports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Business</a:t>
            </a:r>
            <a:r>
              <a:rPr lang="sk-SK" dirty="0" smtClean="0"/>
              <a:t> </a:t>
            </a:r>
            <a:r>
              <a:rPr lang="sk-SK" dirty="0" err="1" smtClean="0"/>
              <a:t>Expressions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Standard </a:t>
                      </a:r>
                      <a:r>
                        <a:rPr lang="sk-SK" dirty="0" err="1" smtClean="0"/>
                        <a:t>English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Business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English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find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out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identify</a:t>
                      </a:r>
                      <a:r>
                        <a:rPr lang="sk-SK" dirty="0" smtClean="0"/>
                        <a:t> (</a:t>
                      </a:r>
                      <a:r>
                        <a:rPr lang="sk-SK" dirty="0" err="1" smtClean="0"/>
                        <a:t>problem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fix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resolve</a:t>
                      </a:r>
                      <a:r>
                        <a:rPr lang="sk-SK" dirty="0" smtClean="0"/>
                        <a:t> (</a:t>
                      </a:r>
                      <a:r>
                        <a:rPr lang="sk-SK" dirty="0" err="1" smtClean="0"/>
                        <a:t>issue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give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people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confidence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motivate</a:t>
                      </a:r>
                      <a:r>
                        <a:rPr lang="sk-SK" dirty="0" smtClean="0"/>
                        <a:t> (</a:t>
                      </a:r>
                      <a:r>
                        <a:rPr lang="sk-SK" dirty="0" err="1" smtClean="0"/>
                        <a:t>employees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give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people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our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attention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focus</a:t>
                      </a:r>
                      <a:r>
                        <a:rPr lang="sk-SK" dirty="0" smtClean="0"/>
                        <a:t> on (</a:t>
                      </a:r>
                      <a:r>
                        <a:rPr lang="sk-SK" dirty="0" err="1" smtClean="0"/>
                        <a:t>clients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get more </a:t>
                      </a:r>
                      <a:r>
                        <a:rPr lang="sk-SK" dirty="0" err="1" smtClean="0"/>
                        <a:t>work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generate</a:t>
                      </a:r>
                      <a:r>
                        <a:rPr lang="sk-SK" dirty="0" smtClean="0"/>
                        <a:t> (more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business</a:t>
                      </a:r>
                      <a:r>
                        <a:rPr lang="sk-SK" baseline="0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use</a:t>
                      </a:r>
                      <a:r>
                        <a:rPr lang="sk-SK" dirty="0" smtClean="0"/>
                        <a:t> new </a:t>
                      </a:r>
                      <a:r>
                        <a:rPr lang="sk-SK" dirty="0" err="1" smtClean="0"/>
                        <a:t>ideas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implement</a:t>
                      </a:r>
                      <a:r>
                        <a:rPr lang="sk-SK" dirty="0" smtClean="0"/>
                        <a:t> (new </a:t>
                      </a:r>
                      <a:r>
                        <a:rPr lang="sk-SK" dirty="0" err="1" smtClean="0"/>
                        <a:t>strategies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INTROVERT – </a:t>
            </a:r>
            <a:r>
              <a:rPr lang="sk-SK" sz="2000" dirty="0" err="1" smtClean="0"/>
              <a:t>enjoys</a:t>
            </a:r>
            <a:r>
              <a:rPr lang="sk-SK" sz="2000" dirty="0" smtClean="0"/>
              <a:t> </a:t>
            </a:r>
            <a:r>
              <a:rPr lang="sk-SK" sz="2000" dirty="0" err="1" smtClean="0"/>
              <a:t>spending</a:t>
            </a:r>
            <a:r>
              <a:rPr lang="sk-SK" sz="2000" dirty="0" smtClean="0"/>
              <a:t> </a:t>
            </a:r>
            <a:r>
              <a:rPr lang="sk-SK" sz="2000" dirty="0" err="1" smtClean="0"/>
              <a:t>time</a:t>
            </a:r>
            <a:r>
              <a:rPr lang="sk-SK" sz="2000" dirty="0" smtClean="0"/>
              <a:t> </a:t>
            </a:r>
            <a:r>
              <a:rPr lang="sk-SK" sz="2000" dirty="0" err="1" smtClean="0"/>
              <a:t>alone</a:t>
            </a:r>
            <a:r>
              <a:rPr lang="sk-SK" sz="2000" dirty="0" smtClean="0"/>
              <a:t>.</a:t>
            </a:r>
          </a:p>
          <a:p>
            <a:r>
              <a:rPr lang="sk-SK" i="1" dirty="0" smtClean="0"/>
              <a:t>EXTROVERT – </a:t>
            </a:r>
            <a:r>
              <a:rPr lang="sk-SK" sz="2000" dirty="0" err="1" smtClean="0"/>
              <a:t>finds</a:t>
            </a:r>
            <a:r>
              <a:rPr lang="sk-SK" sz="2000" dirty="0" smtClean="0"/>
              <a:t> </a:t>
            </a:r>
            <a:r>
              <a:rPr lang="sk-SK" sz="2000" dirty="0" err="1" smtClean="0"/>
              <a:t>being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others</a:t>
            </a:r>
            <a:r>
              <a:rPr lang="sk-SK" sz="2000" dirty="0" smtClean="0"/>
              <a:t> </a:t>
            </a:r>
            <a:r>
              <a:rPr lang="sk-SK" sz="2000" dirty="0" err="1" smtClean="0"/>
              <a:t>relaxing</a:t>
            </a:r>
            <a:r>
              <a:rPr lang="sk-SK" sz="2000" dirty="0" smtClean="0"/>
              <a:t>.</a:t>
            </a:r>
            <a:endParaRPr lang="sk-SK" dirty="0" smtClean="0"/>
          </a:p>
          <a:p>
            <a:r>
              <a:rPr lang="sk-SK" i="1" dirty="0" smtClean="0"/>
              <a:t>THINKER </a:t>
            </a:r>
            <a:r>
              <a:rPr lang="sk-SK" dirty="0" smtClean="0"/>
              <a:t>–</a:t>
            </a:r>
            <a:r>
              <a:rPr lang="sk-SK" sz="2000" dirty="0" err="1" smtClean="0"/>
              <a:t>makes</a:t>
            </a:r>
            <a:r>
              <a:rPr lang="sk-SK" sz="2000" dirty="0" smtClean="0"/>
              <a:t> </a:t>
            </a:r>
            <a:r>
              <a:rPr lang="sk-SK" sz="2000" dirty="0" err="1" smtClean="0"/>
              <a:t>decisions</a:t>
            </a:r>
            <a:r>
              <a:rPr lang="sk-SK" sz="2000" dirty="0" smtClean="0"/>
              <a:t> </a:t>
            </a:r>
            <a:r>
              <a:rPr lang="sk-SK" sz="2000" dirty="0" err="1" smtClean="0"/>
              <a:t>using</a:t>
            </a:r>
            <a:r>
              <a:rPr lang="sk-SK" sz="2000" dirty="0" smtClean="0"/>
              <a:t> </a:t>
            </a:r>
            <a:r>
              <a:rPr lang="sk-SK" sz="2000" dirty="0" err="1" smtClean="0"/>
              <a:t>objectivity</a:t>
            </a:r>
            <a:r>
              <a:rPr lang="sk-SK" sz="2000" dirty="0" smtClean="0"/>
              <a:t> and </a:t>
            </a:r>
            <a:r>
              <a:rPr lang="sk-SK" sz="2000" dirty="0" err="1" smtClean="0"/>
              <a:t>logic</a:t>
            </a:r>
            <a:r>
              <a:rPr lang="sk-SK" sz="2000" dirty="0" smtClean="0"/>
              <a:t>.</a:t>
            </a:r>
            <a:endParaRPr lang="sk-SK" dirty="0" smtClean="0"/>
          </a:p>
          <a:p>
            <a:r>
              <a:rPr lang="sk-SK" i="1" dirty="0" smtClean="0"/>
              <a:t>FEELER –</a:t>
            </a:r>
            <a:r>
              <a:rPr lang="sk-SK" sz="2000" dirty="0" err="1" smtClean="0"/>
              <a:t>decides</a:t>
            </a:r>
            <a:r>
              <a:rPr lang="sk-SK" sz="2000" dirty="0" smtClean="0"/>
              <a:t> by </a:t>
            </a:r>
            <a:r>
              <a:rPr lang="sk-SK" sz="2000" dirty="0" err="1" smtClean="0"/>
              <a:t>listening</a:t>
            </a:r>
            <a:r>
              <a:rPr lang="sk-SK" sz="2000" dirty="0" smtClean="0"/>
              <a:t> to </a:t>
            </a:r>
            <a:r>
              <a:rPr lang="sk-SK" sz="2000" dirty="0" err="1" smtClean="0"/>
              <a:t>their</a:t>
            </a:r>
            <a:r>
              <a:rPr lang="sk-SK" sz="2000" dirty="0" smtClean="0"/>
              <a:t> </a:t>
            </a:r>
            <a:r>
              <a:rPr lang="sk-SK" sz="2000" dirty="0" err="1" smtClean="0"/>
              <a:t>own</a:t>
            </a:r>
            <a:r>
              <a:rPr lang="sk-SK" sz="2000" dirty="0" smtClean="0"/>
              <a:t> and </a:t>
            </a:r>
            <a:r>
              <a:rPr lang="sk-SK" sz="2000" dirty="0" err="1" smtClean="0"/>
              <a:t>others´feelings</a:t>
            </a:r>
            <a:endParaRPr lang="sk-SK" i="1" dirty="0" smtClean="0"/>
          </a:p>
          <a:p>
            <a:r>
              <a:rPr lang="sk-SK" i="1" dirty="0" smtClean="0"/>
              <a:t>EMOTIONAL  </a:t>
            </a:r>
            <a:r>
              <a:rPr lang="sk-SK" i="1" dirty="0" err="1" smtClean="0"/>
              <a:t>MOOCHER-</a:t>
            </a:r>
            <a:r>
              <a:rPr lang="sk-SK" sz="2000" dirty="0" err="1" smtClean="0"/>
              <a:t>pessimist</a:t>
            </a:r>
            <a:r>
              <a:rPr lang="sk-SK" sz="2000" dirty="0" smtClean="0"/>
              <a:t>.</a:t>
            </a:r>
            <a:endParaRPr lang="sk-SK" i="1" dirty="0" smtClean="0"/>
          </a:p>
          <a:p>
            <a:r>
              <a:rPr lang="sk-SK" i="1" dirty="0" smtClean="0"/>
              <a:t>FIBBER – </a:t>
            </a:r>
            <a:r>
              <a:rPr lang="sk-SK" sz="2000" dirty="0" err="1" smtClean="0"/>
              <a:t>tells</a:t>
            </a:r>
            <a:r>
              <a:rPr lang="sk-SK" sz="2000" dirty="0" smtClean="0"/>
              <a:t> lies.</a:t>
            </a:r>
            <a:endParaRPr lang="sk-SK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JOB-INTERVIEW - </a:t>
            </a:r>
            <a:r>
              <a:rPr lang="sk-SK" dirty="0" err="1" smtClean="0"/>
              <a:t>Employer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1. </a:t>
            </a:r>
            <a:r>
              <a:rPr lang="sk-SK" sz="2000" dirty="0" err="1" smtClean="0"/>
              <a:t>Tell</a:t>
            </a:r>
            <a:r>
              <a:rPr lang="sk-SK" sz="2000" dirty="0" smtClean="0"/>
              <a:t> </a:t>
            </a:r>
            <a:r>
              <a:rPr lang="sk-SK" sz="2000" dirty="0" err="1" smtClean="0"/>
              <a:t>me</a:t>
            </a:r>
            <a:r>
              <a:rPr lang="sk-SK" sz="2000" dirty="0" smtClean="0"/>
              <a:t> </a:t>
            </a:r>
            <a:r>
              <a:rPr lang="sk-SK" sz="2000" dirty="0" err="1" smtClean="0"/>
              <a:t>about</a:t>
            </a:r>
            <a:r>
              <a:rPr lang="sk-SK" sz="2000" dirty="0" smtClean="0"/>
              <a:t> a </a:t>
            </a:r>
            <a:r>
              <a:rPr lang="sk-SK" sz="2000" dirty="0" err="1" smtClean="0"/>
              <a:t>time</a:t>
            </a:r>
            <a:r>
              <a:rPr lang="sk-SK" sz="2000" dirty="0" smtClean="0"/>
              <a:t> </a:t>
            </a:r>
            <a:r>
              <a:rPr lang="sk-SK" sz="2000" dirty="0" err="1" smtClean="0"/>
              <a:t>when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worked</a:t>
            </a:r>
            <a:r>
              <a:rPr lang="sk-SK" sz="2000" dirty="0" smtClean="0"/>
              <a:t> </a:t>
            </a:r>
            <a:r>
              <a:rPr lang="sk-SK" sz="2000" dirty="0" err="1" smtClean="0"/>
              <a:t>under</a:t>
            </a:r>
            <a:r>
              <a:rPr lang="sk-SK" sz="2000" dirty="0" smtClean="0"/>
              <a:t> </a:t>
            </a:r>
            <a:r>
              <a:rPr lang="sk-SK" sz="2000" dirty="0" err="1" smtClean="0"/>
              <a:t>pressure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2. </a:t>
            </a:r>
            <a:r>
              <a:rPr lang="sk-SK" sz="2000" dirty="0" err="1" smtClean="0"/>
              <a:t>Give</a:t>
            </a:r>
            <a:r>
              <a:rPr lang="sk-SK" sz="2000" dirty="0" smtClean="0"/>
              <a:t> </a:t>
            </a:r>
            <a:r>
              <a:rPr lang="sk-SK" sz="2000" dirty="0" err="1" smtClean="0"/>
              <a:t>an</a:t>
            </a:r>
            <a:r>
              <a:rPr lang="sk-SK" sz="2000" dirty="0" smtClean="0"/>
              <a:t> </a:t>
            </a:r>
            <a:r>
              <a:rPr lang="sk-SK" sz="2000" dirty="0" err="1" smtClean="0"/>
              <a:t>example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how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worked</a:t>
            </a:r>
            <a:r>
              <a:rPr lang="sk-SK" sz="2000" dirty="0" smtClean="0"/>
              <a:t> in a team.</a:t>
            </a:r>
          </a:p>
          <a:p>
            <a:r>
              <a:rPr lang="sk-SK" sz="2000" dirty="0" smtClean="0"/>
              <a:t>3. </a:t>
            </a:r>
            <a:r>
              <a:rPr lang="sk-SK" sz="2000" dirty="0" err="1" smtClean="0"/>
              <a:t>Describe</a:t>
            </a:r>
            <a:r>
              <a:rPr lang="sk-SK" sz="2000" dirty="0" smtClean="0"/>
              <a:t> a </a:t>
            </a:r>
            <a:r>
              <a:rPr lang="sk-SK" sz="2000" dirty="0" err="1" smtClean="0"/>
              <a:t>time</a:t>
            </a:r>
            <a:r>
              <a:rPr lang="sk-SK" sz="2000" dirty="0" smtClean="0"/>
              <a:t> </a:t>
            </a:r>
            <a:r>
              <a:rPr lang="sk-SK" sz="2000" dirty="0" err="1" smtClean="0"/>
              <a:t>when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had to </a:t>
            </a:r>
            <a:r>
              <a:rPr lang="sk-SK" sz="2000" dirty="0" err="1" smtClean="0"/>
              <a:t>deal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a </a:t>
            </a:r>
            <a:r>
              <a:rPr lang="sk-SK" sz="2000" dirty="0" err="1" smtClean="0"/>
              <a:t>very</a:t>
            </a:r>
            <a:r>
              <a:rPr lang="sk-SK" sz="2000" dirty="0" smtClean="0"/>
              <a:t> </a:t>
            </a:r>
            <a:r>
              <a:rPr lang="sk-SK" sz="2000" dirty="0" err="1" smtClean="0"/>
              <a:t>upset</a:t>
            </a:r>
            <a:r>
              <a:rPr lang="sk-SK" sz="2000" dirty="0" smtClean="0"/>
              <a:t> </a:t>
            </a:r>
            <a:r>
              <a:rPr lang="sk-SK" sz="2000" dirty="0" err="1" smtClean="0"/>
              <a:t>client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4. </a:t>
            </a:r>
            <a:r>
              <a:rPr lang="sk-SK" sz="2000" dirty="0" err="1" smtClean="0"/>
              <a:t>Have</a:t>
            </a:r>
            <a:r>
              <a:rPr lang="sk-SK" sz="2000" dirty="0" smtClean="0"/>
              <a:t>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ever</a:t>
            </a:r>
            <a:r>
              <a:rPr lang="sk-SK" sz="2000" dirty="0" smtClean="0"/>
              <a:t> </a:t>
            </a:r>
            <a:r>
              <a:rPr lang="sk-SK" sz="2000" dirty="0" err="1" smtClean="0"/>
              <a:t>made</a:t>
            </a:r>
            <a:r>
              <a:rPr lang="sk-SK" sz="2000" dirty="0" smtClean="0"/>
              <a:t> a </a:t>
            </a:r>
            <a:r>
              <a:rPr lang="sk-SK" sz="2000" dirty="0" err="1" smtClean="0"/>
              <a:t>mistake</a:t>
            </a:r>
            <a:r>
              <a:rPr lang="sk-SK" sz="2000" dirty="0" smtClean="0"/>
              <a:t>? </a:t>
            </a:r>
            <a:r>
              <a:rPr lang="sk-SK" sz="2000" dirty="0" err="1" smtClean="0"/>
              <a:t>When</a:t>
            </a:r>
            <a:r>
              <a:rPr lang="sk-SK" sz="2000" dirty="0" smtClean="0"/>
              <a:t>? </a:t>
            </a:r>
            <a:r>
              <a:rPr lang="sk-SK" sz="2000" dirty="0" err="1" smtClean="0"/>
              <a:t>Why</a:t>
            </a:r>
            <a:r>
              <a:rPr lang="sk-SK" sz="2000" dirty="0" smtClean="0"/>
              <a:t>?</a:t>
            </a:r>
          </a:p>
          <a:p>
            <a:r>
              <a:rPr lang="sk-SK" sz="2000" dirty="0" smtClean="0"/>
              <a:t>5. </a:t>
            </a:r>
            <a:r>
              <a:rPr lang="sk-SK" sz="2000" dirty="0" err="1" smtClean="0"/>
              <a:t>What</a:t>
            </a:r>
            <a:r>
              <a:rPr lang="sk-SK" sz="2000" dirty="0" smtClean="0"/>
              <a:t> do </a:t>
            </a:r>
            <a:r>
              <a:rPr lang="sk-SK" sz="2000" dirty="0" err="1" smtClean="0"/>
              <a:t>you</a:t>
            </a:r>
            <a:r>
              <a:rPr lang="sk-SK" sz="2000" dirty="0" smtClean="0"/>
              <a:t> </a:t>
            </a:r>
            <a:r>
              <a:rPr lang="sk-SK" sz="2000" dirty="0" err="1" smtClean="0"/>
              <a:t>know</a:t>
            </a:r>
            <a:r>
              <a:rPr lang="sk-SK" sz="2000" dirty="0" smtClean="0"/>
              <a:t> </a:t>
            </a:r>
            <a:r>
              <a:rPr lang="sk-SK" sz="2000" dirty="0" err="1" smtClean="0"/>
              <a:t>about</a:t>
            </a:r>
            <a:r>
              <a:rPr lang="sk-SK" sz="2000" dirty="0" smtClean="0"/>
              <a:t> </a:t>
            </a:r>
            <a:r>
              <a:rPr lang="sk-SK" sz="2000" dirty="0" err="1" smtClean="0"/>
              <a:t>our</a:t>
            </a:r>
            <a:r>
              <a:rPr lang="sk-SK" sz="2000" dirty="0" smtClean="0"/>
              <a:t> </a:t>
            </a:r>
            <a:r>
              <a:rPr lang="sk-SK" sz="2000" dirty="0" err="1" smtClean="0"/>
              <a:t>company</a:t>
            </a:r>
            <a:r>
              <a:rPr lang="sk-SK" sz="2000" dirty="0" smtClean="0"/>
              <a:t>?</a:t>
            </a:r>
            <a:endParaRPr lang="sk-SK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693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Špička</vt:lpstr>
      <vt:lpstr>General English &amp; Business English</vt:lpstr>
      <vt:lpstr>Idioms for People</vt:lpstr>
      <vt:lpstr>Educational system in England</vt:lpstr>
      <vt:lpstr>Using synonyms</vt:lpstr>
      <vt:lpstr>Phrasal Verbs</vt:lpstr>
      <vt:lpstr>Order of Adjectives</vt:lpstr>
      <vt:lpstr>Special Business Expressions</vt:lpstr>
      <vt:lpstr>Types of People</vt:lpstr>
      <vt:lpstr>JOB-INTERVIEW - Employer</vt:lpstr>
      <vt:lpstr>JOB-INTERVIEW - applicant</vt:lpstr>
      <vt:lpstr>CV – CURRICULUM VITAE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English &amp; Business English</dc:title>
  <dc:creator>admin</dc:creator>
  <cp:lastModifiedBy>mike</cp:lastModifiedBy>
  <cp:revision>26</cp:revision>
  <dcterms:created xsi:type="dcterms:W3CDTF">2018-09-09T14:32:13Z</dcterms:created>
  <dcterms:modified xsi:type="dcterms:W3CDTF">2018-09-10T17:24:09Z</dcterms:modified>
</cp:coreProperties>
</file>