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880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304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303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04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168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49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241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826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101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8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559647-7164-42FE-BD99-382C642DF28B}" type="datetimeFigureOut">
              <a:rPr lang="sk-SK" smtClean="0"/>
              <a:t>30.4.2020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C86AEF-CAE9-4606-81E1-0473C72F9376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1789" y="1722735"/>
            <a:ext cx="89112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Rast a vývin živočíchov</a:t>
            </a:r>
            <a:endParaRPr lang="sk-SK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                                     </a:t>
            </a:r>
            <a:r>
              <a:rPr lang="sk-SK" sz="3600" b="1" dirty="0" smtClean="0">
                <a:solidFill>
                  <a:srgbClr val="FF0000"/>
                </a:solidFill>
              </a:rPr>
              <a:t>2.RoČnÍk 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94" y="3711905"/>
            <a:ext cx="5357683" cy="2023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9761"/>
            <a:ext cx="10515600" cy="987001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Rast a vývin človeka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4200" y="1395324"/>
            <a:ext cx="8026400" cy="4750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7207" y="5515108"/>
            <a:ext cx="884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1.                  2.                       3.          4.         5.           6.          7.                  8.              9.               10. </a:t>
            </a:r>
            <a:endParaRPr lang="sk-SK" dirty="0"/>
          </a:p>
        </p:txBody>
      </p:sp>
      <p:sp>
        <p:nvSpPr>
          <p:cNvPr id="8" name="TextBox 7"/>
          <p:cNvSpPr txBox="1"/>
          <p:nvPr/>
        </p:nvSpPr>
        <p:spPr>
          <a:xfrm>
            <a:off x="372523" y="1372803"/>
            <a:ext cx="4575612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0070C0"/>
                </a:solidFill>
              </a:rPr>
              <a:t>Človek sa hneď od narodenia mení.</a:t>
            </a:r>
          </a:p>
          <a:p>
            <a:endParaRPr lang="sk-SK" sz="2400" dirty="0" smtClean="0">
              <a:solidFill>
                <a:srgbClr val="0070C0"/>
              </a:solidFill>
            </a:endParaRPr>
          </a:p>
          <a:p>
            <a:r>
              <a:rPr lang="sk-SK" sz="2400" dirty="0" smtClean="0">
                <a:solidFill>
                  <a:srgbClr val="0070C0"/>
                </a:solidFill>
              </a:rPr>
              <a:t>Mení sa jeho </a:t>
            </a:r>
            <a:r>
              <a:rPr lang="sk-SK" sz="2400" u="sng" dirty="0" smtClean="0">
                <a:solidFill>
                  <a:srgbClr val="0070C0"/>
                </a:solidFill>
              </a:rPr>
              <a:t>postava</a:t>
            </a:r>
            <a:r>
              <a:rPr lang="sk-SK" sz="2400" dirty="0" smtClean="0">
                <a:solidFill>
                  <a:srgbClr val="0070C0"/>
                </a:solidFill>
              </a:rPr>
              <a:t> aj </a:t>
            </a:r>
            <a:r>
              <a:rPr lang="sk-SK" sz="2400" u="sng" dirty="0" smtClean="0">
                <a:solidFill>
                  <a:srgbClr val="0070C0"/>
                </a:solidFill>
              </a:rPr>
              <a:t>vzhľad</a:t>
            </a:r>
            <a:r>
              <a:rPr lang="sk-SK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sk-SK" sz="2400" dirty="0" smtClean="0">
                <a:solidFill>
                  <a:srgbClr val="0070C0"/>
                </a:solidFill>
              </a:rPr>
              <a:t>Postupne </a:t>
            </a:r>
          </a:p>
          <a:p>
            <a:r>
              <a:rPr lang="sk-SK" sz="4000" dirty="0" smtClean="0">
                <a:solidFill>
                  <a:srgbClr val="FF0000"/>
                </a:solidFill>
              </a:rPr>
              <a:t>rastie</a:t>
            </a:r>
            <a:r>
              <a:rPr lang="sk-SK" sz="40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sk-SK" sz="4000" dirty="0" smtClean="0">
                <a:solidFill>
                  <a:srgbClr val="92D050"/>
                </a:solidFill>
              </a:rPr>
              <a:t>dospieva</a:t>
            </a:r>
            <a:r>
              <a:rPr lang="sk-SK" sz="40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sk-SK" sz="4000" dirty="0" smtClean="0">
                <a:solidFill>
                  <a:srgbClr val="FFC000"/>
                </a:solidFill>
              </a:rPr>
              <a:t>vyvíja sa</a:t>
            </a:r>
            <a:r>
              <a:rPr lang="sk-SK" sz="40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sk-SK" sz="4000" dirty="0" smtClean="0">
                <a:solidFill>
                  <a:srgbClr val="C00000"/>
                </a:solidFill>
              </a:rPr>
              <a:t>starne</a:t>
            </a:r>
            <a:r>
              <a:rPr lang="sk-SK" sz="4000" dirty="0" smtClean="0">
                <a:solidFill>
                  <a:srgbClr val="0070C0"/>
                </a:solidFill>
              </a:rPr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89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13" y="204871"/>
            <a:ext cx="10515600" cy="852488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70C0"/>
                </a:solidFill>
              </a:rPr>
              <a:t>Rast a vývin živočíchov - cicavcov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47900"/>
            <a:ext cx="468551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0070C0"/>
                </a:solidFill>
              </a:rPr>
              <a:t>Zvieratá sa tiež od narodenia menia.</a:t>
            </a:r>
          </a:p>
          <a:p>
            <a:endParaRPr lang="sk-SK" sz="2400" dirty="0" smtClean="0">
              <a:solidFill>
                <a:srgbClr val="0070C0"/>
              </a:solidFill>
            </a:endParaRPr>
          </a:p>
          <a:p>
            <a:r>
              <a:rPr lang="sk-SK" sz="2400" dirty="0" smtClean="0">
                <a:solidFill>
                  <a:srgbClr val="0070C0"/>
                </a:solidFill>
              </a:rPr>
              <a:t>Mení sa ich </a:t>
            </a:r>
            <a:r>
              <a:rPr lang="sk-SK" sz="2400" u="sng" dirty="0" smtClean="0">
                <a:solidFill>
                  <a:srgbClr val="0070C0"/>
                </a:solidFill>
              </a:rPr>
              <a:t>postava</a:t>
            </a:r>
            <a:r>
              <a:rPr lang="sk-SK" sz="2400" dirty="0" smtClean="0">
                <a:solidFill>
                  <a:srgbClr val="0070C0"/>
                </a:solidFill>
              </a:rPr>
              <a:t> aj </a:t>
            </a:r>
            <a:r>
              <a:rPr lang="sk-SK" sz="2400" u="sng" dirty="0" smtClean="0">
                <a:solidFill>
                  <a:srgbClr val="0070C0"/>
                </a:solidFill>
              </a:rPr>
              <a:t>vzhľad</a:t>
            </a:r>
            <a:r>
              <a:rPr lang="sk-SK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sk-SK" sz="2400" dirty="0" smtClean="0">
                <a:solidFill>
                  <a:srgbClr val="0070C0"/>
                </a:solidFill>
              </a:rPr>
              <a:t>Postupne </a:t>
            </a:r>
          </a:p>
          <a:p>
            <a:r>
              <a:rPr lang="sk-SK" sz="3200" dirty="0" smtClean="0">
                <a:solidFill>
                  <a:srgbClr val="FF0000"/>
                </a:solidFill>
              </a:rPr>
              <a:t>rastú</a:t>
            </a:r>
            <a:r>
              <a:rPr lang="sk-SK" sz="32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sk-SK" sz="3200" dirty="0" smtClean="0">
                <a:solidFill>
                  <a:srgbClr val="92D050"/>
                </a:solidFill>
              </a:rPr>
              <a:t>dospievajú</a:t>
            </a:r>
            <a:r>
              <a:rPr lang="sk-SK" sz="32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sk-SK" sz="3200" dirty="0" smtClean="0">
                <a:solidFill>
                  <a:srgbClr val="FFC000"/>
                </a:solidFill>
              </a:rPr>
              <a:t>vyvíjajú sa</a:t>
            </a:r>
            <a:r>
              <a:rPr lang="sk-SK" sz="32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sk-SK" sz="3200" dirty="0" smtClean="0">
                <a:solidFill>
                  <a:srgbClr val="C00000"/>
                </a:solidFill>
              </a:rPr>
              <a:t>starnú</a:t>
            </a:r>
            <a:r>
              <a:rPr lang="sk-SK" sz="3200" dirty="0" smtClean="0">
                <a:solidFill>
                  <a:srgbClr val="0070C0"/>
                </a:solidFill>
              </a:rPr>
              <a:t>.</a:t>
            </a:r>
          </a:p>
          <a:p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11" y="1171322"/>
            <a:ext cx="5347489" cy="2447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35" y="3732363"/>
            <a:ext cx="4947265" cy="25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38" y="381000"/>
            <a:ext cx="10058400" cy="88372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000"/>
                </a:solidFill>
              </a:rPr>
              <a:t>Rast a vývin živočíchov - vtákov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38" y="1690688"/>
            <a:ext cx="5666179" cy="1628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17" y="3620750"/>
            <a:ext cx="5203820" cy="24425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0" y="313446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Vajce</a:t>
            </a:r>
            <a:endParaRPr lang="sk-SK" dirty="0"/>
          </a:p>
        </p:txBody>
      </p:sp>
      <p:sp>
        <p:nvSpPr>
          <p:cNvPr id="14" name="TextBox 13"/>
          <p:cNvSpPr txBox="1"/>
          <p:nvPr/>
        </p:nvSpPr>
        <p:spPr>
          <a:xfrm>
            <a:off x="4638097" y="3134460"/>
            <a:ext cx="60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Kura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5418581" y="3134460"/>
            <a:ext cx="147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Mladá sliepka</a:t>
            </a:r>
            <a:endParaRPr lang="sk-SK" dirty="0"/>
          </a:p>
        </p:txBody>
      </p:sp>
      <p:sp>
        <p:nvSpPr>
          <p:cNvPr id="16" name="TextBox 15"/>
          <p:cNvSpPr txBox="1"/>
          <p:nvPr/>
        </p:nvSpPr>
        <p:spPr>
          <a:xfrm>
            <a:off x="7064238" y="3134460"/>
            <a:ext cx="163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Dospelá sliepka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04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177800"/>
            <a:ext cx="10058400" cy="835660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Rast a vývin </a:t>
            </a:r>
            <a:r>
              <a:rPr lang="sk-SK" b="1" dirty="0" smtClean="0">
                <a:solidFill>
                  <a:srgbClr val="0070C0"/>
                </a:solidFill>
              </a:rPr>
              <a:t>živočíchov - obojživelníkov</a:t>
            </a:r>
            <a:endParaRPr lang="sk-S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656" y="1475023"/>
            <a:ext cx="5992887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544" y="1554129"/>
            <a:ext cx="5802703" cy="4435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847" y="304800"/>
            <a:ext cx="10058400" cy="84836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Rast a vývin živočíchov - hmyzu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8" y="1554129"/>
            <a:ext cx="4730756" cy="41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035" y="-460371"/>
            <a:ext cx="10058400" cy="1967200"/>
          </a:xfrm>
        </p:spPr>
        <p:txBody>
          <a:bodyPr/>
          <a:lstStyle/>
          <a:p>
            <a:r>
              <a:rPr lang="sk-SK" b="1" dirty="0"/>
              <a:t>Porovnanie dospelého jedinca a mláďaťa </a:t>
            </a: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16" y="1738648"/>
            <a:ext cx="9231576" cy="44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971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</TotalTime>
  <Words>113</Words>
  <Application>Microsoft Office PowerPoint</Application>
  <PresentationFormat>Širokouhlá</PresentationFormat>
  <Paragraphs>29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Prezentácia programu PowerPoint</vt:lpstr>
      <vt:lpstr>Rast a vývin človeka</vt:lpstr>
      <vt:lpstr>Rast a vývin živočíchov - cicavcov</vt:lpstr>
      <vt:lpstr>Rast a vývin živočíchov - vtákov</vt:lpstr>
      <vt:lpstr>Rast a vývin živočíchov - obojživelníkov</vt:lpstr>
      <vt:lpstr>Rast a vývin živočíchov - hmyzu</vt:lpstr>
      <vt:lpstr>Porovnanie dospelého jedinca a mláďaťa 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 a vývin živočíchov</dc:title>
  <dc:creator>Katka</dc:creator>
  <cp:lastModifiedBy>riaditel</cp:lastModifiedBy>
  <cp:revision>18</cp:revision>
  <dcterms:created xsi:type="dcterms:W3CDTF">2020-03-31T15:59:11Z</dcterms:created>
  <dcterms:modified xsi:type="dcterms:W3CDTF">2020-04-30T06:09:36Z</dcterms:modified>
</cp:coreProperties>
</file>