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BEB2-BCB9-441F-9CDB-5E4680D0F752}" type="datetimeFigureOut">
              <a:rPr lang="cs-CZ" smtClean="0"/>
              <a:pPr/>
              <a:t>11.5.2020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A4DE-D9EA-4EFB-81F1-E68CC0ED8C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Milí žiaci, pred vami je prezentácia o energii, ktorú získavame zo Slnka. Do zošitov si napíšte názov témy a poznámky (to čo je v prezentácii podčiarknuté) Obrázok na šiestej snímke – Energia zo Slnka, si prekreslite do zošitov. 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>
            <a:noAutofit/>
          </a:bodyPr>
          <a:lstStyle/>
          <a:p>
            <a:r>
              <a:rPr lang="cs-CZ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Energia</a:t>
            </a:r>
            <a:r>
              <a:rPr lang="cs-CZ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cs-CZ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zo</a:t>
            </a:r>
            <a:r>
              <a:rPr lang="cs-CZ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cs-CZ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Slnka</a:t>
            </a:r>
            <a:r>
              <a:rPr lang="cs-CZ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2928934"/>
            <a:ext cx="6400800" cy="1752600"/>
          </a:xfrm>
        </p:spPr>
        <p:txBody>
          <a:bodyPr>
            <a:normAutofit/>
          </a:bodyPr>
          <a:lstStyle/>
          <a:p>
            <a:r>
              <a:rPr kumimoji="0" lang="sk-SK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Times New Roman" pitchFamily="18" charset="0"/>
              </a:rPr>
              <a:t>Fosílne palivá</a:t>
            </a:r>
            <a:endParaRPr lang="cs-CZ" sz="4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sk-SK" sz="4800" u="sng" dirty="0" smtClean="0">
                <a:solidFill>
                  <a:srgbClr val="C00000"/>
                </a:solidFill>
                <a:latin typeface="Lucida Calligraphy" pitchFamily="66" charset="0"/>
              </a:rPr>
              <a:t>SLNKO</a:t>
            </a:r>
            <a:endParaRPr lang="cs-CZ" sz="4800" u="sng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478539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k-SK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Náš najväčší zdroj energie je Slnko. </a:t>
            </a:r>
          </a:p>
          <a:p>
            <a:pPr>
              <a:buFont typeface="Wingdings" pitchFamily="2" charset="2"/>
              <a:buChar char="Ø"/>
            </a:pPr>
            <a:r>
              <a:rPr lang="sk-SK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Slnko  je plynová guľa, ktorá vznikla pred 4,6 miliardami rokov.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Bez neho by nebol na Zemi život, vietor ani voda. </a:t>
            </a:r>
          </a:p>
          <a:p>
            <a:pPr>
              <a:buFont typeface="Wingdings" pitchFamily="2" charset="2"/>
              <a:buChar char="Ø"/>
            </a:pPr>
            <a:r>
              <a:rPr lang="sk-SK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Slnko je zložené najmä z vodíka a hélia.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 jeho strede je obrovský tlak a teplota okolo 15 miliónov stupňov Celzia.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Atómy vodíka sa pod vplyvom vysokej teploty a tlaku navzájom zlučujú, pričom vzniká hélium. </a:t>
            </a:r>
            <a:endParaRPr lang="cs-CZ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48680"/>
            <a:ext cx="792088" cy="792088"/>
          </a:xfrm>
          <a:prstGeom prst="rect">
            <a:avLst/>
          </a:prstGeom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48680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581865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692696"/>
            <a:ext cx="6203032" cy="54334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Šírenie energie z jadra Slnka až k jeho povrchu trvá tisíce rokov. </a:t>
            </a:r>
          </a:p>
          <a:p>
            <a:pPr>
              <a:buFont typeface="Wingdings" pitchFamily="2" charset="2"/>
              <a:buChar char="Ø"/>
            </a:pP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 priebehu </a:t>
            </a: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reakcií </a:t>
            </a: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 uvoľňuje veľké množstvo energie.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Túto energiu vysiela Slnko vo forme rozličných druhov žiarenia a len časť je vo forme viditeľného svetla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Okolo 30 % energie, ktorú  Slnko vysiela smerom k Zemi, sa  odrazí od povrchu atmosféry. 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Atmosférou je pohltených 17,4 % energie.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zohriatie kontinentov a morí pripadá 47,4 % energie zo Slnka.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87220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r>
              <a:rPr lang="sk-SK" u="sng" dirty="0">
                <a:latin typeface="Algerian" pitchFamily="82" charset="0"/>
              </a:rPr>
              <a:t>Slnečná konštanta </a:t>
            </a:r>
            <a:r>
              <a:rPr lang="cs-CZ" dirty="0">
                <a:latin typeface="Algerian" pitchFamily="82" charset="0"/>
              </a:rPr>
              <a:t/>
            </a:r>
            <a:br>
              <a:rPr lang="cs-CZ" dirty="0">
                <a:latin typeface="Algerian" pitchFamily="82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272808" cy="4525963"/>
          </a:xfrm>
        </p:spPr>
        <p:txBody>
          <a:bodyPr>
            <a:normAutofit/>
          </a:bodyPr>
          <a:lstStyle/>
          <a:p>
            <a:r>
              <a:rPr lang="sk-SK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Slnečná konštanta je  celkové žiarenie  Slnka, dopadajúce kolmo na plochu </a:t>
            </a: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m</a:t>
            </a:r>
            <a:r>
              <a:rPr lang="sk-SK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 vzdialenosti 150 000 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000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km,  čo je vzdialenosť Slnko – Zem (označované </a:t>
            </a: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AU astronomická jednotka). Jej stredná hodnota je 1369 W/m</a:t>
            </a:r>
            <a:r>
              <a:rPr lang="sk-SK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6" name="Zástupný symbol pro obsah 5" descr="Obrázek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1" cy="604867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688632" cy="5760640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Pri dopade slnečného žiarenia na listy zelených rastlín sa uskutočňuje v ich tele biochemický proces fotosyntéza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b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kumimoji="0" lang="sk-SK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Zelené rastliny premieňajú slnečnú energiu na výživné a stavebné látky, na chemickú energiu</a:t>
            </a:r>
            <a:br>
              <a:rPr kumimoji="0" lang="sk-SK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sk-SK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br>
              <a:rPr kumimoji="0" lang="sk-SK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kumimoji="0" lang="sk-SK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Vo fosílnych palivách je uložená chemická energia pradávnych rastlín a živočíchov</a:t>
            </a:r>
            <a:endParaRPr lang="cs-CZ" sz="2800" dirty="0">
              <a:latin typeface="+mn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376264" cy="20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37626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u="sng" dirty="0" smtClean="0">
                <a:latin typeface="Algerian" pitchFamily="82" charset="0"/>
              </a:rPr>
              <a:t>Využitie slnečného žiarenia </a:t>
            </a:r>
            <a:r>
              <a:rPr lang="cs-CZ" u="sng" dirty="0" smtClean="0">
                <a:latin typeface="Algerian" pitchFamily="82" charset="0"/>
              </a:rPr>
              <a:t/>
            </a:r>
            <a:br>
              <a:rPr lang="cs-CZ" u="sng" dirty="0" smtClean="0">
                <a:latin typeface="Algerian" pitchFamily="82" charset="0"/>
              </a:rPr>
            </a:b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Aktívna forma</a:t>
            </a:r>
          </a:p>
          <a:p>
            <a:pPr>
              <a:buNone/>
            </a:pP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slnečné kolektory na výrobu </a:t>
            </a:r>
          </a:p>
          <a:p>
            <a:pPr>
              <a:buNone/>
            </a:pP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elektrickej energie a na ohrev </a:t>
            </a:r>
          </a:p>
          <a:p>
            <a:pPr>
              <a:buNone/>
            </a:pPr>
            <a:r>
              <a:rPr lang="sk-SK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vody</a:t>
            </a:r>
          </a:p>
          <a:p>
            <a:pPr>
              <a:buFont typeface="Wingdings" pitchFamily="2" charset="2"/>
              <a:buChar char="Ø"/>
            </a:pPr>
            <a:r>
              <a:rPr lang="sk-SK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Pasívna forma</a:t>
            </a: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premyslené stavby budov</a:t>
            </a:r>
          </a:p>
          <a:p>
            <a:pPr>
              <a:buNone/>
            </a:pP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s prvkami, ako sú presklené</a:t>
            </a:r>
          </a:p>
          <a:p>
            <a:pPr>
              <a:buNone/>
            </a:pPr>
            <a:r>
              <a:rPr lang="sk-SK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časti domu, zimné záhrady..  </a:t>
            </a:r>
            <a:endParaRPr lang="cs-CZ" sz="28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290365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880320" cy="21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124</Words>
  <Application>Microsoft Office PowerPoint</Application>
  <PresentationFormat>Prezentácia na obrazovke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Motiv sady Office</vt:lpstr>
      <vt:lpstr>Snímka 1</vt:lpstr>
      <vt:lpstr>Energia zo Slnka </vt:lpstr>
      <vt:lpstr>SLNKO</vt:lpstr>
      <vt:lpstr>Snímka 4</vt:lpstr>
      <vt:lpstr>Slnečná konštanta  </vt:lpstr>
      <vt:lpstr>Snímka 6</vt:lpstr>
      <vt:lpstr>Pri dopade slnečného žiarenia na listy zelených rastlín sa uskutočňuje v ich tele biochemický proces fotosyntéza   Zelené rastliny premieňajú slnečnú energiu na výživné a stavebné látky, na chemickú energiu   Vo fosílnych palivách je uložená chemická energia pradávnych rastlín a živočíchov</vt:lpstr>
      <vt:lpstr>Využitie slnečného žiarenia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SLNKO</dc:title>
  <dc:creator>Mama</dc:creator>
  <cp:lastModifiedBy>xxx</cp:lastModifiedBy>
  <cp:revision>8</cp:revision>
  <dcterms:created xsi:type="dcterms:W3CDTF">2012-04-22T16:35:29Z</dcterms:created>
  <dcterms:modified xsi:type="dcterms:W3CDTF">2020-05-11T09:47:47Z</dcterms:modified>
</cp:coreProperties>
</file>