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48"/>
  </p:notesMasterIdLst>
  <p:sldIdLst>
    <p:sldId id="327" r:id="rId2"/>
    <p:sldId id="279" r:id="rId3"/>
    <p:sldId id="280" r:id="rId4"/>
    <p:sldId id="271" r:id="rId5"/>
    <p:sldId id="272" r:id="rId6"/>
    <p:sldId id="273" r:id="rId7"/>
    <p:sldId id="297" r:id="rId8"/>
    <p:sldId id="332" r:id="rId9"/>
    <p:sldId id="298" r:id="rId10"/>
    <p:sldId id="312" r:id="rId11"/>
    <p:sldId id="313" r:id="rId12"/>
    <p:sldId id="314" r:id="rId13"/>
    <p:sldId id="260" r:id="rId14"/>
    <p:sldId id="261" r:id="rId15"/>
    <p:sldId id="317" r:id="rId16"/>
    <p:sldId id="330" r:id="rId17"/>
    <p:sldId id="323" r:id="rId18"/>
    <p:sldId id="290" r:id="rId19"/>
    <p:sldId id="291" r:id="rId20"/>
    <p:sldId id="292" r:id="rId21"/>
    <p:sldId id="320" r:id="rId22"/>
    <p:sldId id="321" r:id="rId23"/>
    <p:sldId id="324" r:id="rId24"/>
    <p:sldId id="274" r:id="rId25"/>
    <p:sldId id="275" r:id="rId26"/>
    <p:sldId id="276" r:id="rId27"/>
    <p:sldId id="331" r:id="rId28"/>
    <p:sldId id="329" r:id="rId29"/>
    <p:sldId id="334" r:id="rId30"/>
    <p:sldId id="277" r:id="rId31"/>
    <p:sldId id="304" r:id="rId32"/>
    <p:sldId id="325" r:id="rId33"/>
    <p:sldId id="305" r:id="rId34"/>
    <p:sldId id="326" r:id="rId35"/>
    <p:sldId id="267" r:id="rId36"/>
    <p:sldId id="294" r:id="rId37"/>
    <p:sldId id="284" r:id="rId38"/>
    <p:sldId id="285" r:id="rId39"/>
    <p:sldId id="335" r:id="rId40"/>
    <p:sldId id="328" r:id="rId41"/>
    <p:sldId id="265" r:id="rId42"/>
    <p:sldId id="266" r:id="rId43"/>
    <p:sldId id="308" r:id="rId44"/>
    <p:sldId id="286" r:id="rId45"/>
    <p:sldId id="287" r:id="rId46"/>
    <p:sldId id="288" r:id="rId4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8" autoAdjust="0"/>
    <p:restoredTop sz="94664" autoAdjust="0"/>
  </p:normalViewPr>
  <p:slideViewPr>
    <p:cSldViewPr>
      <p:cViewPr varScale="1">
        <p:scale>
          <a:sx n="86" d="100"/>
          <a:sy n="86" d="100"/>
        </p:scale>
        <p:origin x="-90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03B7AA-F644-4877-B85E-D91A00D6F25E}" type="datetimeFigureOut">
              <a:rPr lang="pl-PL"/>
              <a:pPr>
                <a:defRPr/>
              </a:pPr>
              <a:t>2020-05-11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AEA9ED-01E1-4A28-A3A8-8DBDA2D50B6F}"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2467"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80899"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81923"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69868-978C-413C-92BB-09DC554E668B}" type="slidenum">
              <a:rPr lang="pl-PL" smtClean="0"/>
              <a:pPr fontAlgn="base">
                <a:spcBef>
                  <a:spcPct val="0"/>
                </a:spcBef>
                <a:spcAft>
                  <a:spcPct val="0"/>
                </a:spcAft>
                <a:defRPr/>
              </a:pPr>
              <a:t>41</a:t>
            </a:fld>
            <a:endParaRPr lang="pl-PL" smtClean="0"/>
          </a:p>
        </p:txBody>
      </p:sp>
      <p:sp>
        <p:nvSpPr>
          <p:cNvPr id="8397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83972" name="Rectangle 2"/>
          <p:cNvSpPr>
            <a:spLocks noGrp="1" noChangeArrowheads="1"/>
          </p:cNvSpPr>
          <p:nvPr>
            <p:ph type="body" idx="1"/>
          </p:nvPr>
        </p:nvSpPr>
        <p:spPr bwMode="auto">
          <a:noFill/>
        </p:spPr>
        <p:txBody>
          <a:bodyPr wrap="none" anchor="ctr"/>
          <a:lstStyle/>
          <a:p>
            <a:pPr>
              <a:spcBef>
                <a:spcPct val="0"/>
              </a:spcBef>
            </a:pPr>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9FD17-AC62-40FA-80D9-6E6E5D800165}" type="slidenum">
              <a:rPr lang="pl-PL" smtClean="0"/>
              <a:pPr fontAlgn="base">
                <a:spcBef>
                  <a:spcPct val="0"/>
                </a:spcBef>
                <a:spcAft>
                  <a:spcPct val="0"/>
                </a:spcAft>
                <a:defRPr/>
              </a:pPr>
              <a:t>42</a:t>
            </a:fld>
            <a:endParaRPr lang="pl-PL" smtClean="0"/>
          </a:p>
        </p:txBody>
      </p:sp>
      <p:sp>
        <p:nvSpPr>
          <p:cNvPr id="8499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bwMode="auto">
          <a:noFill/>
        </p:spPr>
        <p:txBody>
          <a:bodyPr wrap="none" anchor="ctr"/>
          <a:lstStyle/>
          <a:p>
            <a:pPr>
              <a:spcBef>
                <a:spcPct val="0"/>
              </a:spcBef>
            </a:pPr>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D44F1-B82E-4B56-902E-4E5277DE344E}" type="slidenum">
              <a:rPr lang="pl-PL" smtClean="0"/>
              <a:pPr fontAlgn="base">
                <a:spcBef>
                  <a:spcPct val="0"/>
                </a:spcBef>
                <a:spcAft>
                  <a:spcPct val="0"/>
                </a:spcAft>
                <a:defRPr/>
              </a:pPr>
              <a:t>43</a:t>
            </a:fld>
            <a:endParaRPr lang="pl-PL" smtClean="0"/>
          </a:p>
        </p:txBody>
      </p:sp>
      <p:sp>
        <p:nvSpPr>
          <p:cNvPr id="86019" name="Rectangle 1"/>
          <p:cNvSpPr>
            <a:spLocks noGrp="1" noRot="1" noChangeAspect="1" noChangeArrowheads="1" noTextEdit="1"/>
          </p:cNvSpPr>
          <p:nvPr>
            <p:ph type="sldImg"/>
          </p:nvPr>
        </p:nvSpPr>
        <p:spPr bwMode="auto">
          <a:xfrm>
            <a:off x="1143000" y="695325"/>
            <a:ext cx="4567238" cy="3425825"/>
          </a:xfrm>
          <a:solidFill>
            <a:srgbClr val="FFFFFF"/>
          </a:solidFill>
          <a:ln>
            <a:solidFill>
              <a:srgbClr val="000000"/>
            </a:solidFill>
            <a:miter lim="800000"/>
            <a:headEnd/>
            <a:tailEnd/>
          </a:ln>
        </p:spPr>
      </p:sp>
      <p:sp>
        <p:nvSpPr>
          <p:cNvPr id="86020" name="Rectangle 2"/>
          <p:cNvSpPr>
            <a:spLocks noGrp="1" noChangeArrowheads="1"/>
          </p:cNvSpPr>
          <p:nvPr>
            <p:ph type="body" idx="1"/>
          </p:nvPr>
        </p:nvSpPr>
        <p:spPr bwMode="auto">
          <a:xfrm>
            <a:off x="685800" y="4343400"/>
            <a:ext cx="5481638" cy="4111625"/>
          </a:xfrm>
          <a:noFill/>
        </p:spPr>
        <p:txBody>
          <a:bodyPr wrap="none" anchor="ctr"/>
          <a:lstStyle/>
          <a:p>
            <a:pPr>
              <a:spcBef>
                <a:spcPct val="0"/>
              </a:spcBef>
            </a:pPr>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89091"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0115"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1139"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3491" name="Rectangle 2"/>
          <p:cNvSpPr>
            <a:spLocks noGrp="1" noChangeArrowheads="1"/>
          </p:cNvSpPr>
          <p:nvPr>
            <p:ph type="body" idx="1"/>
          </p:nvPr>
        </p:nvSpPr>
        <p:spPr bwMode="auto">
          <a:noFill/>
        </p:spPr>
        <p:txBody>
          <a:bodyPr wrap="none" anchor="ctr"/>
          <a:lstStyle/>
          <a:p>
            <a:pPr>
              <a:spcBef>
                <a:spcPct val="0"/>
              </a:spcBef>
            </a:pPr>
            <a:endParaRPr lang="pl-PL"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5539" name="Symbol zastępczy notatek 2"/>
          <p:cNvSpPr>
            <a:spLocks noGrp="1"/>
          </p:cNvSpPr>
          <p:nvPr>
            <p:ph type="body" idx="1"/>
          </p:nvPr>
        </p:nvSpPr>
        <p:spPr bwMode="auto">
          <a:noFill/>
        </p:spPr>
        <p:txBody>
          <a:bodyPr/>
          <a:lstStyle/>
          <a:p>
            <a:pPr>
              <a:spcBef>
                <a:spcPct val="0"/>
              </a:spcBef>
            </a:pPr>
            <a:endParaRPr lang="pl-PL" smtClean="0"/>
          </a:p>
        </p:txBody>
      </p:sp>
      <p:sp>
        <p:nvSpPr>
          <p:cNvPr id="6246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320BCB-7E2B-4C4C-AFF2-5A5BE1871CDE}" type="slidenum">
              <a:rPr lang="pl-PL" smtClean="0"/>
              <a:pPr fontAlgn="base">
                <a:spcBef>
                  <a:spcPct val="0"/>
                </a:spcBef>
                <a:spcAft>
                  <a:spcPct val="0"/>
                </a:spcAft>
                <a:defRPr/>
              </a:pPr>
              <a:t>9</a:t>
            </a:fld>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11EA2-66A5-4504-8684-BC597E53A9E1}" type="slidenum">
              <a:rPr lang="pl-PL" smtClean="0"/>
              <a:pPr fontAlgn="base">
                <a:spcBef>
                  <a:spcPct val="0"/>
                </a:spcBef>
                <a:spcAft>
                  <a:spcPct val="0"/>
                </a:spcAft>
                <a:defRPr/>
              </a:pPr>
              <a:t>13</a:t>
            </a:fld>
            <a:endParaRPr lang="pl-PL" smtClean="0"/>
          </a:p>
        </p:txBody>
      </p:sp>
      <p:sp>
        <p:nvSpPr>
          <p:cNvPr id="6758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67588" name="Rectangle 2"/>
          <p:cNvSpPr>
            <a:spLocks noGrp="1" noChangeArrowheads="1"/>
          </p:cNvSpPr>
          <p:nvPr>
            <p:ph type="body" idx="1"/>
          </p:nvPr>
        </p:nvSpPr>
        <p:spPr bwMode="auto">
          <a:noFill/>
        </p:spPr>
        <p:txBody>
          <a:bodyPr wrap="none" anchor="ctr"/>
          <a:lstStyle/>
          <a:p>
            <a:pPr>
              <a:spcBef>
                <a:spcPct val="0"/>
              </a:spcBef>
            </a:pPr>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1FFED9-F928-4BAC-BF61-59E6ED91A78F}" type="slidenum">
              <a:rPr lang="pl-PL" smtClean="0"/>
              <a:pPr fontAlgn="base">
                <a:spcBef>
                  <a:spcPct val="0"/>
                </a:spcBef>
                <a:spcAft>
                  <a:spcPct val="0"/>
                </a:spcAft>
                <a:defRPr/>
              </a:pPr>
              <a:t>14</a:t>
            </a:fld>
            <a:endParaRPr lang="pl-PL" smtClean="0"/>
          </a:p>
        </p:txBody>
      </p:sp>
      <p:sp>
        <p:nvSpPr>
          <p:cNvPr id="686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noFill/>
        </p:spPr>
        <p:txBody>
          <a:bodyPr wrap="none" anchor="ctr"/>
          <a:lstStyle/>
          <a:p>
            <a:pPr>
              <a:spcBef>
                <a:spcPct val="0"/>
              </a:spcBef>
            </a:pP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418EA-23B5-4881-BE3F-5458E685FC79}" type="slidenum">
              <a:rPr lang="pl-PL" smtClean="0"/>
              <a:pPr fontAlgn="base">
                <a:spcBef>
                  <a:spcPct val="0"/>
                </a:spcBef>
                <a:spcAft>
                  <a:spcPct val="0"/>
                </a:spcAft>
                <a:defRPr/>
              </a:pPr>
              <a:t>31</a:t>
            </a:fld>
            <a:endParaRPr lang="pl-PL" smtClean="0"/>
          </a:p>
        </p:txBody>
      </p:sp>
      <p:sp>
        <p:nvSpPr>
          <p:cNvPr id="7373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bwMode="auto">
          <a:xfrm>
            <a:off x="685800" y="4343400"/>
            <a:ext cx="5481638" cy="4111625"/>
          </a:xfrm>
          <a:noFill/>
        </p:spPr>
        <p:txBody>
          <a:bodyPr wrap="none" anchor="ctr"/>
          <a:lstStyle/>
          <a:p>
            <a:pPr>
              <a:spcBef>
                <a:spcPct val="0"/>
              </a:spcBef>
            </a:pPr>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49850-B391-434B-B23C-DC10ADC2128E}" type="slidenum">
              <a:rPr lang="pl-PL" smtClean="0"/>
              <a:pPr fontAlgn="base">
                <a:spcBef>
                  <a:spcPct val="0"/>
                </a:spcBef>
                <a:spcAft>
                  <a:spcPct val="0"/>
                </a:spcAft>
                <a:defRPr/>
              </a:pPr>
              <a:t>32</a:t>
            </a:fld>
            <a:endParaRPr lang="pl-PL" smtClean="0"/>
          </a:p>
        </p:txBody>
      </p:sp>
      <p:sp>
        <p:nvSpPr>
          <p:cNvPr id="747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74756" name="Rectangle 2"/>
          <p:cNvSpPr>
            <a:spLocks noGrp="1" noChangeArrowheads="1"/>
          </p:cNvSpPr>
          <p:nvPr>
            <p:ph type="body" idx="1"/>
          </p:nvPr>
        </p:nvSpPr>
        <p:spPr bwMode="auto">
          <a:xfrm>
            <a:off x="685800" y="4343400"/>
            <a:ext cx="5481638" cy="4111625"/>
          </a:xfrm>
          <a:noFill/>
        </p:spPr>
        <p:txBody>
          <a:bodyPr wrap="none" anchor="ctr"/>
          <a:lstStyle/>
          <a:p>
            <a:pPr>
              <a:spcBef>
                <a:spcPct val="0"/>
              </a:spcBef>
            </a:pPr>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EC340-FE2C-4305-BF3F-D5DBB5989249}" type="slidenum">
              <a:rPr lang="pl-PL" smtClean="0"/>
              <a:pPr fontAlgn="base">
                <a:spcBef>
                  <a:spcPct val="0"/>
                </a:spcBef>
                <a:spcAft>
                  <a:spcPct val="0"/>
                </a:spcAft>
                <a:defRPr/>
              </a:pPr>
              <a:t>33</a:t>
            </a:fld>
            <a:endParaRPr lang="pl-PL" smtClean="0"/>
          </a:p>
        </p:txBody>
      </p:sp>
      <p:sp>
        <p:nvSpPr>
          <p:cNvPr id="7577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75780" name="Rectangle 2"/>
          <p:cNvSpPr>
            <a:spLocks noGrp="1" noChangeArrowheads="1"/>
          </p:cNvSpPr>
          <p:nvPr>
            <p:ph type="body" idx="1"/>
          </p:nvPr>
        </p:nvSpPr>
        <p:spPr bwMode="auto">
          <a:xfrm>
            <a:off x="685800" y="4343400"/>
            <a:ext cx="5481638" cy="4111625"/>
          </a:xfrm>
          <a:noFill/>
        </p:spPr>
        <p:txBody>
          <a:bodyPr wrap="none" anchor="ctr"/>
          <a:lstStyle/>
          <a:p>
            <a:pPr>
              <a:spcBef>
                <a:spcPct val="0"/>
              </a:spcBef>
            </a:pPr>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956475-7E0E-4942-B0BF-2DD2E114F686}" type="slidenum">
              <a:rPr lang="pl-PL" smtClean="0"/>
              <a:pPr fontAlgn="base">
                <a:spcBef>
                  <a:spcPct val="0"/>
                </a:spcBef>
                <a:spcAft>
                  <a:spcPct val="0"/>
                </a:spcAft>
                <a:defRPr/>
              </a:pPr>
              <a:t>34</a:t>
            </a:fld>
            <a:endParaRPr lang="pl-PL" smtClean="0"/>
          </a:p>
        </p:txBody>
      </p:sp>
      <p:sp>
        <p:nvSpPr>
          <p:cNvPr id="7782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bwMode="auto">
          <a:noFill/>
        </p:spPr>
        <p:txBody>
          <a:bodyPr wrap="none" anchor="ctr"/>
          <a:lstStyle/>
          <a:p>
            <a:pPr>
              <a:spcBef>
                <a:spcPct val="0"/>
              </a:spcBef>
            </a:pPr>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Slajd tytułowy">
    <p:spTree>
      <p:nvGrpSpPr>
        <p:cNvPr id="1" name=""/>
        <p:cNvGrpSpPr/>
        <p:nvPr/>
      </p:nvGrpSpPr>
      <p:grpSpPr>
        <a:xfrm>
          <a:off x="0" y="0"/>
          <a:ext cx="0" cy="0"/>
          <a:chOff x="0" y="0"/>
          <a:chExt cx="0" cy="0"/>
        </a:xfrm>
      </p:grpSpPr>
      <p:sp>
        <p:nvSpPr>
          <p:cNvPr id="1474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pl-PL"/>
              <a:t>Kliknij, aby edytować styl wzorca tytułu</a:t>
            </a:r>
          </a:p>
        </p:txBody>
      </p:sp>
      <p:sp>
        <p:nvSpPr>
          <p:cNvPr id="1474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4746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pl-PL"/>
          </a:p>
        </p:txBody>
      </p:sp>
      <p:sp>
        <p:nvSpPr>
          <p:cNvPr id="147461" name="Rectangle 5"/>
          <p:cNvSpPr>
            <a:spLocks noGrp="1" noChangeArrowheads="1"/>
          </p:cNvSpPr>
          <p:nvPr>
            <p:ph type="ftr" sz="quarter" idx="3"/>
          </p:nvPr>
        </p:nvSpPr>
        <p:spPr/>
        <p:txBody>
          <a:bodyPr/>
          <a:lstStyle>
            <a:lvl1pPr>
              <a:defRPr/>
            </a:lvl1pPr>
          </a:lstStyle>
          <a:p>
            <a:endParaRPr lang="pl-PL"/>
          </a:p>
        </p:txBody>
      </p:sp>
      <p:sp>
        <p:nvSpPr>
          <p:cNvPr id="147462" name="Rectangle 6"/>
          <p:cNvSpPr>
            <a:spLocks noGrp="1" noChangeArrowheads="1"/>
          </p:cNvSpPr>
          <p:nvPr>
            <p:ph type="sldNum" sz="quarter" idx="4"/>
          </p:nvPr>
        </p:nvSpPr>
        <p:spPr/>
        <p:txBody>
          <a:bodyPr/>
          <a:lstStyle>
            <a:lvl1pPr>
              <a:defRPr/>
            </a:lvl1pPr>
          </a:lstStyle>
          <a:p>
            <a:fld id="{DA2A9757-5F5F-4CCE-8D1F-EA3C82319B95}" type="slidenum">
              <a:rPr lang="pl-PL"/>
              <a:pPr/>
              <a:t>‹#›</a:t>
            </a:fld>
            <a:endParaRPr lang="pl-PL"/>
          </a:p>
        </p:txBody>
      </p:sp>
      <p:sp>
        <p:nvSpPr>
          <p:cNvPr id="147463" name="Rectangle 7"/>
          <p:cNvSpPr>
            <a:spLocks noGrp="1" noChangeArrowheads="1"/>
          </p:cNvSpPr>
          <p:nvPr>
            <p:ph type="dt" sz="quarter" idx="2"/>
          </p:nvPr>
        </p:nvSpPr>
        <p:spPr/>
        <p:txBody>
          <a:bodyPr/>
          <a:lstStyle>
            <a:lvl1pPr>
              <a:defRPr/>
            </a:lvl1pPr>
          </a:lstStyle>
          <a:p>
            <a:fld id="{06656231-EB8D-44AF-AF95-13EBAC94AD06}" type="datetimeFigureOut">
              <a:rPr lang="pl-PL"/>
              <a:pPr/>
              <a:t>2020-05-11</a:t>
            </a:fld>
            <a:endParaRPr lang="pl-PL"/>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47458"/>
                                        </p:tgtEl>
                                        <p:attrNameLst>
                                          <p:attrName>style.visibility</p:attrName>
                                        </p:attrNameLst>
                                      </p:cBhvr>
                                      <p:to>
                                        <p:strVal val="visible"/>
                                      </p:to>
                                    </p:set>
                                    <p:anim calcmode="lin" valueType="num">
                                      <p:cBhvr additive="base">
                                        <p:cTn id="7" dur="800" fill="hold">
                                          <p:stCondLst>
                                            <p:cond delay="0"/>
                                          </p:stCondLst>
                                        </p:cTn>
                                        <p:tgtEl>
                                          <p:spTgt spid="14745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474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47459">
                                            <p:txEl>
                                              <p:pRg st="0" end="0"/>
                                            </p:txEl>
                                          </p:spTgt>
                                        </p:tgtEl>
                                        <p:attrNameLst>
                                          <p:attrName>style.visibility</p:attrName>
                                        </p:attrNameLst>
                                      </p:cBhvr>
                                      <p:to>
                                        <p:strVal val="visible"/>
                                      </p:to>
                                    </p:set>
                                    <p:animEffect transition="in" filter="fade">
                                      <p:cBhvr>
                                        <p:cTn id="13" dur="1000"/>
                                        <p:tgtEl>
                                          <p:spTgt spid="147459">
                                            <p:txEl>
                                              <p:pRg st="0" end="0"/>
                                            </p:txEl>
                                          </p:spTgt>
                                        </p:tgtEl>
                                      </p:cBhvr>
                                    </p:animEffect>
                                    <p:anim calcmode="lin" valueType="num">
                                      <p:cBhvr>
                                        <p:cTn id="14" dur="1000" fill="hold"/>
                                        <p:tgtEl>
                                          <p:spTgt spid="147459">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47459"/>
                        </p:tgtEl>
                        <p:attrNameLst>
                          <p:attrName>style.visibility</p:attrName>
                        </p:attrNameLst>
                      </p:cBhvr>
                      <p:to>
                        <p:strVal val="visible"/>
                      </p:to>
                    </p:set>
                    <p:animEffect transition="in" filter="fade">
                      <p:cBhvr>
                        <p:cTn dur="1000"/>
                        <p:tgtEl>
                          <p:spTgt spid="147459"/>
                        </p:tgtEl>
                      </p:cBhvr>
                    </p:animEffect>
                    <p:anim calcmode="lin" valueType="num">
                      <p:cBhvr>
                        <p:cTn dur="1000" fill="hold"/>
                        <p:tgtEl>
                          <p:spTgt spid="147459"/>
                        </p:tgtEl>
                        <p:attrNameLst>
                          <p:attrName>ppt_x</p:attrName>
                        </p:attrNameLst>
                      </p:cBhvr>
                      <p:tavLst>
                        <p:tav tm="0">
                          <p:val>
                            <p:strVal val="#ppt_x-.1"/>
                          </p:val>
                        </p:tav>
                        <p:tav tm="100000">
                          <p:val>
                            <p:strVal val="#ppt_x"/>
                          </p:val>
                        </p:tav>
                      </p:tavLst>
                    </p:anim>
                    <p:anim calcmode="lin" valueType="num">
                      <p:cBhvr>
                        <p:cTn dur="1000" fill="hold"/>
                        <p:tgtEl>
                          <p:spTgt spid="1474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7089E654-3D10-4A74-BFAD-2DC4B2C23B31}" type="datetimeFigureOut">
              <a:rPr lang="pl-PL"/>
              <a:pPr/>
              <a:t>2020-05-11</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EE579479-EE3B-40D3-9581-889FB8BD2416}" type="slidenum">
              <a:rPr lang="pl-PL"/>
              <a:pPr/>
              <a:t>‹#›</a:t>
            </a:fld>
            <a:endParaRPr lang="pl-PL"/>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92100"/>
            <a:ext cx="2057400" cy="57277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92100"/>
            <a:ext cx="6019800" cy="57277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DB84FE19-8F55-4C17-833B-E1D08D3C7404}" type="datetimeFigureOut">
              <a:rPr lang="pl-PL"/>
              <a:pPr/>
              <a:t>2020-05-11</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D3C000C-FB71-4234-B1CA-B6475F9EBEFD}" type="slidenum">
              <a:rPr lang="pl-PL"/>
              <a:pPr/>
              <a:t>‹#›</a:t>
            </a:fld>
            <a:endParaRPr lang="pl-PL"/>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0FE11830-898B-46EC-843B-7678DC24C423}" type="datetimeFigureOut">
              <a:rPr lang="pl-PL"/>
              <a:pPr/>
              <a:t>2020-05-11</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8893BCC-6CBE-435D-A086-DB7A9A338CD0}" type="slidenum">
              <a:rPr lang="pl-PL"/>
              <a:pPr/>
              <a:t>‹#›</a:t>
            </a:fld>
            <a:endParaRPr lang="pl-PL"/>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C1A560B8-FA99-4B1F-8D12-9D29AB9FF3FF}" type="datetimeFigureOut">
              <a:rPr lang="pl-PL"/>
              <a:pPr/>
              <a:t>2020-05-11</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7A4C9B8-5733-4265-8F4A-076C3AADE277}" type="slidenum">
              <a:rPr lang="pl-PL"/>
              <a:pPr/>
              <a:t>‹#›</a:t>
            </a:fld>
            <a:endParaRPr lang="pl-PL"/>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fld id="{37BCDFBF-DE29-4E4A-9372-ED52DA17EF6E}" type="datetimeFigureOut">
              <a:rPr lang="pl-PL"/>
              <a:pPr/>
              <a:t>2020-05-11</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7B0C8FD0-B5A7-41A2-BDD0-CBACED19139F}" type="slidenum">
              <a:rPr lang="pl-PL"/>
              <a:pPr/>
              <a:t>‹#›</a:t>
            </a:fld>
            <a:endParaRPr lang="pl-PL"/>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fld id="{BF87C55F-101F-4A43-83F5-2ABED38AE766}" type="datetimeFigureOut">
              <a:rPr lang="pl-PL"/>
              <a:pPr/>
              <a:t>2020-05-11</a:t>
            </a:fld>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381B2B74-7693-401C-AAEE-4A2A7C0EAD0F}" type="slidenum">
              <a:rPr lang="pl-PL"/>
              <a:pPr/>
              <a:t>‹#›</a:t>
            </a:fld>
            <a:endParaRPr lang="pl-PL"/>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fld id="{042B1758-5266-42A3-98F5-0E91017DDEC2}" type="datetimeFigureOut">
              <a:rPr lang="pl-PL"/>
              <a:pPr/>
              <a:t>2020-05-11</a:t>
            </a:fld>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E605FBBE-26BE-43C1-94EF-9BD964535999}" type="slidenum">
              <a:rPr lang="pl-PL"/>
              <a:pPr/>
              <a:t>‹#›</a:t>
            </a:fld>
            <a:endParaRPr lang="pl-PL"/>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3E4C993A-C189-433B-80EF-41F3BF403636}" type="datetimeFigureOut">
              <a:rPr lang="pl-PL"/>
              <a:pPr/>
              <a:t>2020-05-11</a:t>
            </a:fld>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E2C0B539-A3FD-4ECC-BE06-63872F846BF0}" type="slidenum">
              <a:rPr lang="pl-PL"/>
              <a:pPr/>
              <a:t>‹#›</a:t>
            </a:fld>
            <a:endParaRPr lang="pl-PL"/>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7A9A0E11-4A17-4E95-9CC1-8836F497B682}" type="datetimeFigureOut">
              <a:rPr lang="pl-PL"/>
              <a:pPr/>
              <a:t>2020-05-11</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7DF0F1A-ECC4-4A90-A6C0-03E4DEE4EC4F}" type="slidenum">
              <a:rPr lang="pl-PL"/>
              <a:pPr/>
              <a:t>‹#›</a:t>
            </a:fld>
            <a:endParaRPr lang="pl-PL"/>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458D83B3-D24A-4ECD-927C-7E2EABB276E7}" type="datetimeFigureOut">
              <a:rPr lang="pl-PL"/>
              <a:pPr/>
              <a:t>2020-05-11</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95B52B14-1FBF-4B94-AEC3-03F82239CD44}" type="slidenum">
              <a:rPr lang="pl-PL"/>
              <a:pPr/>
              <a:t>‹#›</a:t>
            </a:fld>
            <a:endParaRPr lang="pl-PL"/>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464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fld id="{45A4CBAF-AB89-43C7-BFE3-95A42DBABFEF}" type="datetimeFigureOut">
              <a:rPr lang="pl-PL"/>
              <a:pPr/>
              <a:t>2020-05-11</a:t>
            </a:fld>
            <a:endParaRPr lang="pl-PL"/>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pl-PL"/>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38BF5609-518D-4F17-839F-6AB1635ED76B}" type="slidenum">
              <a:rPr lang="pl-PL"/>
              <a:pPr/>
              <a:t>‹#›</a:t>
            </a:fld>
            <a:endParaRPr lang="pl-PL"/>
          </a:p>
        </p:txBody>
      </p:sp>
    </p:spTree>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800" fill="hold">
                                          <p:stCondLst>
                                            <p:cond delay="0"/>
                                          </p:stCondLst>
                                        </p:cTn>
                                        <p:tgtEl>
                                          <p:spTgt spid="14643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464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46435">
                                            <p:txEl>
                                              <p:pRg st="0" end="0"/>
                                            </p:txEl>
                                          </p:spTgt>
                                        </p:tgtEl>
                                        <p:attrNameLst>
                                          <p:attrName>style.visibility</p:attrName>
                                        </p:attrNameLst>
                                      </p:cBhvr>
                                      <p:to>
                                        <p:strVal val="visible"/>
                                      </p:to>
                                    </p:set>
                                    <p:animEffect transition="in" filter="fade">
                                      <p:cBhvr>
                                        <p:cTn id="13" dur="1000"/>
                                        <p:tgtEl>
                                          <p:spTgt spid="146435">
                                            <p:txEl>
                                              <p:pRg st="0" end="0"/>
                                            </p:txEl>
                                          </p:spTgt>
                                        </p:tgtEl>
                                      </p:cBhvr>
                                    </p:animEffect>
                                    <p:anim calcmode="lin" valueType="num">
                                      <p:cBhvr>
                                        <p:cTn id="14" dur="1000" fill="hold"/>
                                        <p:tgtEl>
                                          <p:spTgt spid="14643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46435">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46435">
                                            <p:txEl>
                                              <p:pRg st="1" end="1"/>
                                            </p:txEl>
                                          </p:spTgt>
                                        </p:tgtEl>
                                        <p:attrNameLst>
                                          <p:attrName>style.visibility</p:attrName>
                                        </p:attrNameLst>
                                      </p:cBhvr>
                                      <p:to>
                                        <p:strVal val="visible"/>
                                      </p:to>
                                    </p:set>
                                    <p:animEffect transition="in" filter="fade">
                                      <p:cBhvr>
                                        <p:cTn id="18" dur="1000"/>
                                        <p:tgtEl>
                                          <p:spTgt spid="146435">
                                            <p:txEl>
                                              <p:pRg st="1" end="1"/>
                                            </p:txEl>
                                          </p:spTgt>
                                        </p:tgtEl>
                                      </p:cBhvr>
                                    </p:animEffect>
                                    <p:anim calcmode="lin" valueType="num">
                                      <p:cBhvr>
                                        <p:cTn id="19" dur="1000" fill="hold"/>
                                        <p:tgtEl>
                                          <p:spTgt spid="14643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46435">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46435">
                                            <p:txEl>
                                              <p:pRg st="2" end="2"/>
                                            </p:txEl>
                                          </p:spTgt>
                                        </p:tgtEl>
                                        <p:attrNameLst>
                                          <p:attrName>style.visibility</p:attrName>
                                        </p:attrNameLst>
                                      </p:cBhvr>
                                      <p:to>
                                        <p:strVal val="visible"/>
                                      </p:to>
                                    </p:set>
                                    <p:animEffect transition="in" filter="fade">
                                      <p:cBhvr>
                                        <p:cTn id="23" dur="1000"/>
                                        <p:tgtEl>
                                          <p:spTgt spid="146435">
                                            <p:txEl>
                                              <p:pRg st="2" end="2"/>
                                            </p:txEl>
                                          </p:spTgt>
                                        </p:tgtEl>
                                      </p:cBhvr>
                                    </p:animEffect>
                                    <p:anim calcmode="lin" valueType="num">
                                      <p:cBhvr>
                                        <p:cTn id="24" dur="1000" fill="hold"/>
                                        <p:tgtEl>
                                          <p:spTgt spid="146435">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46435">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46435">
                                            <p:txEl>
                                              <p:pRg st="3" end="3"/>
                                            </p:txEl>
                                          </p:spTgt>
                                        </p:tgtEl>
                                        <p:attrNameLst>
                                          <p:attrName>style.visibility</p:attrName>
                                        </p:attrNameLst>
                                      </p:cBhvr>
                                      <p:to>
                                        <p:strVal val="visible"/>
                                      </p:to>
                                    </p:set>
                                    <p:animEffect transition="in" filter="fade">
                                      <p:cBhvr>
                                        <p:cTn id="28" dur="1000"/>
                                        <p:tgtEl>
                                          <p:spTgt spid="146435">
                                            <p:txEl>
                                              <p:pRg st="3" end="3"/>
                                            </p:txEl>
                                          </p:spTgt>
                                        </p:tgtEl>
                                      </p:cBhvr>
                                    </p:animEffect>
                                    <p:anim calcmode="lin" valueType="num">
                                      <p:cBhvr>
                                        <p:cTn id="29" dur="1000" fill="hold"/>
                                        <p:tgtEl>
                                          <p:spTgt spid="146435">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46435">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46435">
                                            <p:txEl>
                                              <p:pRg st="4" end="4"/>
                                            </p:txEl>
                                          </p:spTgt>
                                        </p:tgtEl>
                                        <p:attrNameLst>
                                          <p:attrName>style.visibility</p:attrName>
                                        </p:attrNameLst>
                                      </p:cBhvr>
                                      <p:to>
                                        <p:strVal val="visible"/>
                                      </p:to>
                                    </p:set>
                                    <p:animEffect transition="in" filter="fade">
                                      <p:cBhvr>
                                        <p:cTn id="33" dur="1000"/>
                                        <p:tgtEl>
                                          <p:spTgt spid="146435">
                                            <p:txEl>
                                              <p:pRg st="4" end="4"/>
                                            </p:txEl>
                                          </p:spTgt>
                                        </p:tgtEl>
                                      </p:cBhvr>
                                    </p:animEffect>
                                    <p:anim calcmode="lin" valueType="num">
                                      <p:cBhvr>
                                        <p:cTn id="34" dur="1000" fill="hold"/>
                                        <p:tgtEl>
                                          <p:spTgt spid="146435">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46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46435"/>
                        </p:tgtEl>
                        <p:attrNameLst>
                          <p:attrName>style.visibility</p:attrName>
                        </p:attrNameLst>
                      </p:cBhvr>
                      <p:to>
                        <p:strVal val="visible"/>
                      </p:to>
                    </p:set>
                    <p:animEffect transition="in" filter="fade">
                      <p:cBhvr>
                        <p:cTn dur="1000"/>
                        <p:tgtEl>
                          <p:spTgt spid="146435"/>
                        </p:tgtEl>
                      </p:cBhvr>
                    </p:animEffect>
                    <p:anim calcmode="lin" valueType="num">
                      <p:cBhvr>
                        <p:cTn dur="1000" fill="hold"/>
                        <p:tgtEl>
                          <p:spTgt spid="146435"/>
                        </p:tgtEl>
                        <p:attrNameLst>
                          <p:attrName>ppt_x</p:attrName>
                        </p:attrNameLst>
                      </p:cBhvr>
                      <p:tavLst>
                        <p:tav tm="0">
                          <p:val>
                            <p:strVal val="#ppt_x-.1"/>
                          </p:val>
                        </p:tav>
                        <p:tav tm="100000">
                          <p:val>
                            <p:strVal val="#ppt_x"/>
                          </p:val>
                        </p:tav>
                      </p:tavLst>
                    </p:anim>
                    <p:anim calcmode="lin" valueType="num">
                      <p:cBhvr>
                        <p:cTn dur="1000" fill="hold"/>
                        <p:tgtEl>
                          <p:spTgt spid="146435"/>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46435"/>
                        </p:tgtEl>
                        <p:attrNameLst>
                          <p:attrName>style.visibility</p:attrName>
                        </p:attrNameLst>
                      </p:cBhvr>
                      <p:to>
                        <p:strVal val="visible"/>
                      </p:to>
                    </p:set>
                    <p:animEffect transition="in" filter="fade">
                      <p:cBhvr>
                        <p:cTn dur="1000"/>
                        <p:tgtEl>
                          <p:spTgt spid="146435"/>
                        </p:tgtEl>
                      </p:cBhvr>
                    </p:animEffect>
                    <p:anim calcmode="lin" valueType="num">
                      <p:cBhvr>
                        <p:cTn dur="1000" fill="hold"/>
                        <p:tgtEl>
                          <p:spTgt spid="146435"/>
                        </p:tgtEl>
                        <p:attrNameLst>
                          <p:attrName>ppt_x</p:attrName>
                        </p:attrNameLst>
                      </p:cBhvr>
                      <p:tavLst>
                        <p:tav tm="0">
                          <p:val>
                            <p:strVal val="#ppt_x-.1"/>
                          </p:val>
                        </p:tav>
                        <p:tav tm="100000">
                          <p:val>
                            <p:strVal val="#ppt_x"/>
                          </p:val>
                        </p:tav>
                      </p:tavLst>
                    </p:anim>
                    <p:anim calcmode="lin" valueType="num">
                      <p:cBhvr>
                        <p:cTn dur="1000" fill="hold"/>
                        <p:tgtEl>
                          <p:spTgt spid="146435"/>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46435"/>
                        </p:tgtEl>
                        <p:attrNameLst>
                          <p:attrName>style.visibility</p:attrName>
                        </p:attrNameLst>
                      </p:cBhvr>
                      <p:to>
                        <p:strVal val="visible"/>
                      </p:to>
                    </p:set>
                    <p:animEffect transition="in" filter="fade">
                      <p:cBhvr>
                        <p:cTn dur="1000"/>
                        <p:tgtEl>
                          <p:spTgt spid="146435"/>
                        </p:tgtEl>
                      </p:cBhvr>
                    </p:animEffect>
                    <p:anim calcmode="lin" valueType="num">
                      <p:cBhvr>
                        <p:cTn dur="1000" fill="hold"/>
                        <p:tgtEl>
                          <p:spTgt spid="146435"/>
                        </p:tgtEl>
                        <p:attrNameLst>
                          <p:attrName>ppt_x</p:attrName>
                        </p:attrNameLst>
                      </p:cBhvr>
                      <p:tavLst>
                        <p:tav tm="0">
                          <p:val>
                            <p:strVal val="#ppt_x-.1"/>
                          </p:val>
                        </p:tav>
                        <p:tav tm="100000">
                          <p:val>
                            <p:strVal val="#ppt_x"/>
                          </p:val>
                        </p:tav>
                      </p:tavLst>
                    </p:anim>
                    <p:anim calcmode="lin" valueType="num">
                      <p:cBhvr>
                        <p:cTn dur="1000" fill="hold"/>
                        <p:tgtEl>
                          <p:spTgt spid="146435"/>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46435"/>
                        </p:tgtEl>
                        <p:attrNameLst>
                          <p:attrName>style.visibility</p:attrName>
                        </p:attrNameLst>
                      </p:cBhvr>
                      <p:to>
                        <p:strVal val="visible"/>
                      </p:to>
                    </p:set>
                    <p:animEffect transition="in" filter="fade">
                      <p:cBhvr>
                        <p:cTn dur="1000"/>
                        <p:tgtEl>
                          <p:spTgt spid="146435"/>
                        </p:tgtEl>
                      </p:cBhvr>
                    </p:animEffect>
                    <p:anim calcmode="lin" valueType="num">
                      <p:cBhvr>
                        <p:cTn dur="1000" fill="hold"/>
                        <p:tgtEl>
                          <p:spTgt spid="146435"/>
                        </p:tgtEl>
                        <p:attrNameLst>
                          <p:attrName>ppt_x</p:attrName>
                        </p:attrNameLst>
                      </p:cBhvr>
                      <p:tavLst>
                        <p:tav tm="0">
                          <p:val>
                            <p:strVal val="#ppt_x-.1"/>
                          </p:val>
                        </p:tav>
                        <p:tav tm="100000">
                          <p:val>
                            <p:strVal val="#ppt_x"/>
                          </p:val>
                        </p:tav>
                      </p:tavLst>
                    </p:anim>
                    <p:anim calcmode="lin" valueType="num">
                      <p:cBhvr>
                        <p:cTn dur="1000" fill="hold"/>
                        <p:tgtEl>
                          <p:spTgt spid="146435"/>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46435"/>
                        </p:tgtEl>
                        <p:attrNameLst>
                          <p:attrName>style.visibility</p:attrName>
                        </p:attrNameLst>
                      </p:cBhvr>
                      <p:to>
                        <p:strVal val="visible"/>
                      </p:to>
                    </p:set>
                    <p:animEffect transition="in" filter="fade">
                      <p:cBhvr>
                        <p:cTn dur="1000"/>
                        <p:tgtEl>
                          <p:spTgt spid="146435"/>
                        </p:tgtEl>
                      </p:cBhvr>
                    </p:animEffect>
                    <p:anim calcmode="lin" valueType="num">
                      <p:cBhvr>
                        <p:cTn dur="1000" fill="hold"/>
                        <p:tgtEl>
                          <p:spTgt spid="146435"/>
                        </p:tgtEl>
                        <p:attrNameLst>
                          <p:attrName>ppt_x</p:attrName>
                        </p:attrNameLst>
                      </p:cBhvr>
                      <p:tavLst>
                        <p:tav tm="0">
                          <p:val>
                            <p:strVal val="#ppt_x-.1"/>
                          </p:val>
                        </p:tav>
                        <p:tav tm="100000">
                          <p:val>
                            <p:strVal val="#ppt_x"/>
                          </p:val>
                        </p:tav>
                      </p:tavLst>
                    </p:anim>
                    <p:anim calcmode="lin" valueType="num">
                      <p:cBhvr>
                        <p:cTn dur="1000" fill="hold"/>
                        <p:tgtEl>
                          <p:spTgt spid="146435"/>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audio" Target="file:///F:\J%20P%20II%20wiara%20nadzieja%20i%20mi&#322;o&#347;&#263;\Jan%20Pawe&#322;%20II%20o%20mi&#322;o&#347;ci%20Bo&#380;ej.mp3"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audio" Target="file:///F:\J%20P%20II%20wiara%20nadzieja%20i%20mi&#322;o&#347;&#263;\Krak&#243;w%201979.mp3" TargetMode="Externa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F:\J%20P%20II%20wiara%20nadzieja%20i%20mi&#322;o&#347;&#263;\o%20wzi&#281;ciu%20odpowiedzialno&#347;ci.mp3" TargetMode="Externa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268413"/>
            <a:ext cx="8291513" cy="4681537"/>
          </a:xfrm>
        </p:spPr>
        <p:txBody>
          <a:bodyPr/>
          <a:lstStyle/>
          <a:p>
            <a:pPr algn="ctr"/>
            <a:r>
              <a:rPr lang="pl-PL" sz="9600">
                <a:solidFill>
                  <a:schemeClr val="hlink"/>
                </a:solidFill>
                <a:latin typeface="Arial" charset="0"/>
              </a:rPr>
              <a:t>Święty</a:t>
            </a:r>
            <a:r>
              <a:rPr lang="pl-PL" sz="7200">
                <a:solidFill>
                  <a:schemeClr val="hlink"/>
                </a:solidFill>
                <a:latin typeface="Arial" charset="0"/>
              </a:rPr>
              <a:t> </a:t>
            </a:r>
            <a:br>
              <a:rPr lang="pl-PL" sz="7200">
                <a:solidFill>
                  <a:schemeClr val="hlink"/>
                </a:solidFill>
                <a:latin typeface="Arial" charset="0"/>
              </a:rPr>
            </a:br>
            <a:r>
              <a:rPr lang="pl-PL" sz="9600">
                <a:solidFill>
                  <a:schemeClr val="hlink"/>
                </a:solidFill>
                <a:latin typeface="Arial" charset="0"/>
              </a:rPr>
              <a:t>Jan Paweł II </a:t>
            </a:r>
            <a:br>
              <a:rPr lang="pl-PL" sz="9600">
                <a:solidFill>
                  <a:schemeClr val="hlink"/>
                </a:solidFill>
                <a:latin typeface="Arial" charset="0"/>
              </a:rPr>
            </a:br>
            <a:endParaRPr lang="pl-PL" sz="9600">
              <a:solidFill>
                <a:schemeClr val="hlink"/>
              </a:solidFill>
              <a:latin typeface="Arial" charset="0"/>
            </a:endParaRPr>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log_jz_935175_1865307_tr_jan_pawel_ii_z_krzyzem_ii"/>
          <p:cNvPicPr>
            <a:picLocks noChangeAspect="1" noChangeArrowheads="1"/>
          </p:cNvPicPr>
          <p:nvPr/>
        </p:nvPicPr>
        <p:blipFill>
          <a:blip r:embed="rId2" cstate="print"/>
          <a:srcRect/>
          <a:stretch>
            <a:fillRect/>
          </a:stretch>
        </p:blipFill>
        <p:spPr bwMode="auto">
          <a:xfrm>
            <a:off x="2700338" y="692150"/>
            <a:ext cx="3455987" cy="3765550"/>
          </a:xfrm>
          <a:prstGeom prst="rect">
            <a:avLst/>
          </a:prstGeom>
          <a:noFill/>
          <a:ln w="9525">
            <a:noFill/>
            <a:miter lim="800000"/>
            <a:headEnd/>
            <a:tailEnd/>
          </a:ln>
        </p:spPr>
      </p:pic>
      <p:sp>
        <p:nvSpPr>
          <p:cNvPr id="13315" name="Text Box 9"/>
          <p:cNvSpPr txBox="1">
            <a:spLocks noChangeArrowheads="1"/>
          </p:cNvSpPr>
          <p:nvPr/>
        </p:nvSpPr>
        <p:spPr bwMode="auto">
          <a:xfrm>
            <a:off x="250825" y="4437063"/>
            <a:ext cx="8424863" cy="1917700"/>
          </a:xfrm>
          <a:prstGeom prst="rect">
            <a:avLst/>
          </a:prstGeom>
          <a:noFill/>
          <a:ln w="9525">
            <a:noFill/>
            <a:miter lim="800000"/>
            <a:headEnd/>
            <a:tailEnd/>
          </a:ln>
        </p:spPr>
        <p:txBody>
          <a:bodyPr>
            <a:spAutoFit/>
          </a:bodyPr>
          <a:lstStyle/>
          <a:p>
            <a:pPr algn="ctr">
              <a:spcBef>
                <a:spcPct val="50000"/>
              </a:spcBef>
            </a:pPr>
            <a:r>
              <a:rPr lang="pl-PL" sz="2400">
                <a:solidFill>
                  <a:schemeClr val="hlink"/>
                </a:solidFill>
                <a:latin typeface="Times New Roman" pitchFamily="18" charset="0"/>
              </a:rPr>
              <a:t>Papież Polak wielokrotnie doświadczał poczucia odrzucenia, krzywdy, osamotnienia, rozczarowania, żalu, upokorzenia, doskonale znał smak porażki i cierpienia duchowego, psychicznego i fizycznego. Bardzo wiele razy sprawy przebiegały zupełnie nie po jego myśli. </a:t>
            </a:r>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684213" y="4508500"/>
            <a:ext cx="7632700" cy="427038"/>
          </a:xfrm>
          <a:prstGeom prst="rect">
            <a:avLst/>
          </a:prstGeom>
          <a:noFill/>
          <a:ln w="9525">
            <a:noFill/>
            <a:miter lim="800000"/>
            <a:headEnd/>
            <a:tailEnd/>
          </a:ln>
        </p:spPr>
        <p:txBody>
          <a:bodyPr>
            <a:spAutoFit/>
          </a:bodyPr>
          <a:lstStyle/>
          <a:p>
            <a:pPr algn="ctr">
              <a:spcBef>
                <a:spcPct val="50000"/>
              </a:spcBef>
            </a:pPr>
            <a:endParaRPr lang="pl-PL" sz="2200">
              <a:latin typeface="Times New Roman" pitchFamily="18" charset="0"/>
            </a:endParaRPr>
          </a:p>
        </p:txBody>
      </p:sp>
      <p:sp>
        <p:nvSpPr>
          <p:cNvPr id="14339" name="Rectangle 10"/>
          <p:cNvSpPr>
            <a:spLocks noGrp="1" noChangeArrowheads="1"/>
          </p:cNvSpPr>
          <p:nvPr>
            <p:ph idx="4294967295"/>
          </p:nvPr>
        </p:nvSpPr>
        <p:spPr>
          <a:xfrm>
            <a:off x="395288" y="3357563"/>
            <a:ext cx="8064500" cy="2935287"/>
          </a:xfrm>
        </p:spPr>
        <p:txBody>
          <a:bodyPr/>
          <a:lstStyle/>
          <a:p>
            <a:pPr marL="0" indent="0" algn="ctr">
              <a:spcBef>
                <a:spcPts val="600"/>
              </a:spcBef>
              <a:buFontTx/>
              <a:buNone/>
            </a:pPr>
            <a:r>
              <a:rPr lang="pl-PL" sz="2400">
                <a:solidFill>
                  <a:schemeClr val="hlink"/>
                </a:solidFill>
                <a:latin typeface="Times New Roman" pitchFamily="18" charset="0"/>
              </a:rPr>
              <a:t>Bóg wcześnie zabrał Mu rodziców, wielu ludzi było wobec niego nieprzychylnych, a wręcz wrogo nastawionych, często nie dostawał należnej mu pomocy, był prześladowany w swoim ukochanym kraju, przeżył wojnę i okupację niemiecką, po zamachu na jego życie zdrowie  tak często mu nie dopisywało, że klinikę Gemelli nazwano „trzecim Watykanem”, a przede wszystkim wielokrotnie bolał z powodu swoich słabości, które dotkliwie przeżywał. </a:t>
            </a:r>
          </a:p>
        </p:txBody>
      </p:sp>
      <p:pic>
        <p:nvPicPr>
          <p:cNvPr id="14340" name="Picture 11" descr="JPIIparents"/>
          <p:cNvPicPr>
            <a:picLocks noChangeAspect="1" noChangeArrowheads="1"/>
          </p:cNvPicPr>
          <p:nvPr/>
        </p:nvPicPr>
        <p:blipFill>
          <a:blip r:embed="rId2" cstate="print"/>
          <a:srcRect/>
          <a:stretch>
            <a:fillRect/>
          </a:stretch>
        </p:blipFill>
        <p:spPr bwMode="auto">
          <a:xfrm>
            <a:off x="468313" y="692150"/>
            <a:ext cx="3660775" cy="2484438"/>
          </a:xfrm>
          <a:prstGeom prst="rect">
            <a:avLst/>
          </a:prstGeom>
          <a:noFill/>
          <a:ln w="9525">
            <a:noFill/>
            <a:miter lim="800000"/>
            <a:headEnd/>
            <a:tailEnd/>
          </a:ln>
        </p:spPr>
      </p:pic>
      <p:pic>
        <p:nvPicPr>
          <p:cNvPr id="14341" name="Picture 12" descr="images (2)"/>
          <p:cNvPicPr>
            <a:picLocks noChangeAspect="1" noChangeArrowheads="1"/>
          </p:cNvPicPr>
          <p:nvPr/>
        </p:nvPicPr>
        <p:blipFill>
          <a:blip r:embed="rId3" cstate="print"/>
          <a:srcRect/>
          <a:stretch>
            <a:fillRect/>
          </a:stretch>
        </p:blipFill>
        <p:spPr bwMode="auto">
          <a:xfrm>
            <a:off x="4500563" y="692150"/>
            <a:ext cx="3900487" cy="25225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4294967295"/>
          </p:nvPr>
        </p:nvSpPr>
        <p:spPr>
          <a:xfrm>
            <a:off x="4030663" y="1052513"/>
            <a:ext cx="5113337" cy="5256212"/>
          </a:xfrm>
        </p:spPr>
        <p:txBody>
          <a:bodyPr/>
          <a:lstStyle/>
          <a:p>
            <a:pPr marL="0" indent="0" algn="ctr">
              <a:buFontTx/>
              <a:buNone/>
            </a:pPr>
            <a:r>
              <a:rPr lang="pl-PL" sz="2400">
                <a:solidFill>
                  <a:schemeClr val="hlink"/>
                </a:solidFill>
                <a:latin typeface="Times New Roman" pitchFamily="18" charset="0"/>
              </a:rPr>
              <a:t>Nadzieję swoją oparł nie na powodzeniu i zdrowiu, ale na prawdzie, że Bóg jest miłosierny i wspomaga nas swoją wszechmocą. Pomaga nam nawet wtedy, gdy my tego nie widzimy, nie rozumiemy, ani nie czujemy. W ten sposób upodobnił się do swojego Mistrza. </a:t>
            </a:r>
          </a:p>
        </p:txBody>
      </p:sp>
      <p:pic>
        <p:nvPicPr>
          <p:cNvPr id="15363" name="Picture 5" descr="blog_jz_935175_1865307_tr_jan_pawel_ii_z_krzyzem"/>
          <p:cNvPicPr>
            <a:picLocks noChangeAspect="1" noChangeArrowheads="1"/>
          </p:cNvPicPr>
          <p:nvPr/>
        </p:nvPicPr>
        <p:blipFill>
          <a:blip r:embed="rId2" cstate="print"/>
          <a:srcRect/>
          <a:stretch>
            <a:fillRect/>
          </a:stretch>
        </p:blipFill>
        <p:spPr bwMode="auto">
          <a:xfrm>
            <a:off x="323850" y="1052513"/>
            <a:ext cx="3128963" cy="5040312"/>
          </a:xfrm>
          <a:prstGeom prst="rect">
            <a:avLst/>
          </a:prstGeom>
          <a:noFill/>
          <a:ln w="9525">
            <a:noFill/>
            <a:miter lim="800000"/>
            <a:headEnd/>
            <a:tailEnd/>
          </a:ln>
        </p:spPr>
      </p:pic>
      <p:pic>
        <p:nvPicPr>
          <p:cNvPr id="6" name="Symbol zastępczy zawartości 5" descr="jan_pawel_2....jpg"/>
          <p:cNvPicPr>
            <a:picLocks noGrp="1" noChangeAspect="1"/>
          </p:cNvPicPr>
          <p:nvPr>
            <p:ph idx="4294967295"/>
          </p:nvPr>
        </p:nvPicPr>
        <p:blipFill>
          <a:blip r:embed="rId3" cstate="print"/>
          <a:stretch>
            <a:fillRect/>
          </a:stretch>
        </p:blipFill>
        <p:spPr>
          <a:xfrm>
            <a:off x="0" y="620713"/>
            <a:ext cx="4000500" cy="5762625"/>
          </a:xfrm>
          <a:effectLst>
            <a:outerShdw blurRad="292100" dist="139700" dir="2700000" algn="tl" rotWithShape="0">
              <a:srgbClr val="333333">
                <a:alpha val="65000"/>
              </a:srgbClr>
            </a:outerShdw>
          </a:effectLst>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5508625" y="692150"/>
            <a:ext cx="3438525" cy="4551363"/>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79388" y="5373688"/>
            <a:ext cx="8640762" cy="1223962"/>
          </a:xfrm>
        </p:spPr>
        <p:txBody>
          <a:bodyPr tIns="16001">
            <a:normAutofit/>
          </a:bodyPr>
          <a:lstStyle/>
          <a:p>
            <a:pPr>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pl-PL" sz="2200">
                <a:latin typeface="Times New Roman" pitchFamily="18" charset="0"/>
                <a:cs typeface="Times New Roman" pitchFamily="18" charset="0"/>
              </a:rPr>
              <a:t>	</a:t>
            </a:r>
          </a:p>
        </p:txBody>
      </p:sp>
      <p:sp>
        <p:nvSpPr>
          <p:cNvPr id="18438" name="Prostokąt 1"/>
          <p:cNvSpPr>
            <a:spLocks noChangeArrowheads="1"/>
          </p:cNvSpPr>
          <p:nvPr/>
        </p:nvSpPr>
        <p:spPr bwMode="auto">
          <a:xfrm>
            <a:off x="179388" y="836613"/>
            <a:ext cx="5270500" cy="4446587"/>
          </a:xfrm>
          <a:prstGeom prst="rect">
            <a:avLst/>
          </a:prstGeom>
          <a:noFill/>
          <a:ln w="9525">
            <a:noFill/>
            <a:miter lim="800000"/>
            <a:headEnd/>
            <a:tailEnd/>
          </a:ln>
        </p:spPr>
        <p:txBody>
          <a:bodyPr>
            <a:spAutoFit/>
          </a:bodyPr>
          <a:lstStyle/>
          <a:p>
            <a:pPr algn="just"/>
            <a:r>
              <a:rPr lang="pl-PL" sz="2200">
                <a:solidFill>
                  <a:schemeClr val="hlink"/>
                </a:solidFill>
                <a:latin typeface="Times New Roman" pitchFamily="18" charset="0"/>
                <a:cs typeface="Times New Roman" pitchFamily="18" charset="0"/>
              </a:rPr>
              <a:t>Gdy już się cały oddał Maryi, nic nie było jego własnością, a wszystko było własnością Maryi. Kolejne próby, jakie go czekały w życiu miały być potwierdzeniem jego autentycznego ofiarowania się i zaufania Maryi. Pod koniec życia doświadczony potwornym cierpieniem fizycznym, po zabiegu tracheotomii poprosił o kartkę na której napisał: „Co oni mi zrobili? Ale.. Totus Tuus („Cały Twój”)”. Te potworne doświadczenia stały się potwierdzeniem Jego autentycznego, totalnego ofiarowania się Maryi. </a:t>
            </a:r>
          </a:p>
        </p:txBody>
      </p:sp>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50825" y="981075"/>
            <a:ext cx="3135313" cy="5400675"/>
          </a:xfrm>
          <a:prstGeom prst="rect">
            <a:avLst/>
          </a:prstGeom>
          <a:noFill/>
          <a:ln w="9525">
            <a:noFill/>
            <a:miter lim="800000"/>
            <a:headEnd/>
            <a:tailEnd/>
          </a:ln>
        </p:spPr>
      </p:pic>
      <p:sp>
        <p:nvSpPr>
          <p:cNvPr id="19461" name="Prostokąt 1"/>
          <p:cNvSpPr>
            <a:spLocks noChangeArrowheads="1"/>
          </p:cNvSpPr>
          <p:nvPr/>
        </p:nvSpPr>
        <p:spPr bwMode="auto">
          <a:xfrm>
            <a:off x="3563938" y="1700213"/>
            <a:ext cx="5003800" cy="3013075"/>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cs typeface="Times New Roman" pitchFamily="18" charset="0"/>
              </a:rPr>
              <a:t>Sam Jan Paweł II wypowiedział szokujące i pełne wiary słowa po zamachu na Niego 13 maja 1981 r.: „ten dar cierpienia zawdzięczam Matce Bożej i to Jej za niego dziękuję”. Dlaczego dziękował, ponieważ wierzył, że na Jego cierpieniu wyrośnie przeogromne dobro. </a:t>
            </a:r>
          </a:p>
        </p:txBody>
      </p:sp>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4294967295"/>
          </p:nvPr>
        </p:nvSpPr>
        <p:spPr>
          <a:xfrm>
            <a:off x="323850" y="4149725"/>
            <a:ext cx="8374063" cy="4608513"/>
          </a:xfrm>
        </p:spPr>
        <p:txBody>
          <a:bodyPr/>
          <a:lstStyle/>
          <a:p>
            <a:pPr marL="0" indent="0" algn="ctr">
              <a:buFontTx/>
              <a:buNone/>
            </a:pPr>
            <a:r>
              <a:rPr lang="pl-PL" sz="2400">
                <a:solidFill>
                  <a:schemeClr val="hlink"/>
                </a:solidFill>
                <a:latin typeface="Times New Roman" pitchFamily="18" charset="0"/>
              </a:rPr>
              <a:t>Pomimo trudności, a raczej to właśnie dzięki przeciwnościom, oczyściła się miłość Papieża Polaka. Pomyślność nie zawsze towarzyszyła Janowi Pawłowi II, dzięki temu mógł oprzeć swoją miłość na solidniejszych fundamentach niż na poczuciu sukcesu, lub na uczuciach. </a:t>
            </a:r>
          </a:p>
        </p:txBody>
      </p:sp>
      <p:pic>
        <p:nvPicPr>
          <p:cNvPr id="22531" name="Picture 10" descr="pokolenie_jp2(1)"/>
          <p:cNvPicPr>
            <a:picLocks noChangeAspect="1" noChangeArrowheads="1"/>
          </p:cNvPicPr>
          <p:nvPr/>
        </p:nvPicPr>
        <p:blipFill>
          <a:blip r:embed="rId2" cstate="print"/>
          <a:srcRect/>
          <a:stretch>
            <a:fillRect/>
          </a:stretch>
        </p:blipFill>
        <p:spPr bwMode="auto">
          <a:xfrm>
            <a:off x="468313" y="1255713"/>
            <a:ext cx="3744912" cy="2600325"/>
          </a:xfrm>
          <a:prstGeom prst="rect">
            <a:avLst/>
          </a:prstGeom>
          <a:noFill/>
          <a:ln w="9525">
            <a:noFill/>
            <a:miter lim="800000"/>
            <a:headEnd/>
            <a:tailEnd/>
          </a:ln>
        </p:spPr>
      </p:pic>
      <p:pic>
        <p:nvPicPr>
          <p:cNvPr id="22532" name="Picture 11" descr="strona10"/>
          <p:cNvPicPr>
            <a:picLocks noChangeAspect="1" noChangeArrowheads="1"/>
          </p:cNvPicPr>
          <p:nvPr/>
        </p:nvPicPr>
        <p:blipFill>
          <a:blip r:embed="rId3" cstate="print"/>
          <a:srcRect/>
          <a:stretch>
            <a:fillRect/>
          </a:stretch>
        </p:blipFill>
        <p:spPr bwMode="auto">
          <a:xfrm>
            <a:off x="4427538" y="981075"/>
            <a:ext cx="4202112" cy="285908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118763.jpg"/>
          <p:cNvPicPr>
            <a:picLocks noGrp="1" noChangeAspect="1" noChangeArrowheads="1"/>
          </p:cNvPicPr>
          <p:nvPr>
            <p:ph type="body" idx="1"/>
          </p:nvPr>
        </p:nvPicPr>
        <p:blipFill>
          <a:blip r:embed="rId2" cstate="print"/>
          <a:srcRect/>
          <a:stretch>
            <a:fillRect/>
          </a:stretch>
        </p:blipFill>
        <p:spPr>
          <a:xfrm>
            <a:off x="1779588" y="0"/>
            <a:ext cx="5848350" cy="6858000"/>
          </a:xfrm>
          <a:noFill/>
          <a:ln/>
        </p:spPr>
      </p:pic>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descr="images (3)"/>
          <p:cNvPicPr>
            <a:picLocks noChangeAspect="1" noChangeArrowheads="1"/>
          </p:cNvPicPr>
          <p:nvPr/>
        </p:nvPicPr>
        <p:blipFill>
          <a:blip r:embed="rId2" cstate="print"/>
          <a:srcRect/>
          <a:stretch>
            <a:fillRect/>
          </a:stretch>
        </p:blipFill>
        <p:spPr bwMode="auto">
          <a:xfrm>
            <a:off x="6588125" y="3932238"/>
            <a:ext cx="2116138" cy="2663825"/>
          </a:xfrm>
          <a:prstGeom prst="rect">
            <a:avLst/>
          </a:prstGeom>
          <a:noFill/>
          <a:ln w="9525">
            <a:noFill/>
            <a:miter lim="800000"/>
            <a:headEnd/>
            <a:tailEnd/>
          </a:ln>
        </p:spPr>
      </p:pic>
      <p:pic>
        <p:nvPicPr>
          <p:cNvPr id="25604" name="Picture 7" descr="images (4)"/>
          <p:cNvPicPr>
            <a:picLocks noChangeAspect="1" noChangeArrowheads="1"/>
          </p:cNvPicPr>
          <p:nvPr/>
        </p:nvPicPr>
        <p:blipFill>
          <a:blip r:embed="rId3" cstate="print"/>
          <a:srcRect/>
          <a:stretch>
            <a:fillRect/>
          </a:stretch>
        </p:blipFill>
        <p:spPr bwMode="auto">
          <a:xfrm>
            <a:off x="6623050" y="969963"/>
            <a:ext cx="2052638" cy="2768600"/>
          </a:xfrm>
          <a:prstGeom prst="rect">
            <a:avLst/>
          </a:prstGeom>
          <a:noFill/>
          <a:ln w="9525">
            <a:noFill/>
            <a:miter lim="800000"/>
            <a:headEnd/>
            <a:tailEnd/>
          </a:ln>
        </p:spPr>
      </p:pic>
      <p:pic>
        <p:nvPicPr>
          <p:cNvPr id="25605" name="Picture 8" descr="images (5)"/>
          <p:cNvPicPr>
            <a:picLocks noChangeAspect="1" noChangeArrowheads="1"/>
          </p:cNvPicPr>
          <p:nvPr/>
        </p:nvPicPr>
        <p:blipFill>
          <a:blip r:embed="rId4" cstate="print"/>
          <a:srcRect/>
          <a:stretch>
            <a:fillRect/>
          </a:stretch>
        </p:blipFill>
        <p:spPr bwMode="auto">
          <a:xfrm>
            <a:off x="395288" y="1196975"/>
            <a:ext cx="5905500" cy="43640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4294967295"/>
          </p:nvPr>
        </p:nvSpPr>
        <p:spPr>
          <a:xfrm>
            <a:off x="1371600" y="3983038"/>
            <a:ext cx="6400800" cy="1593850"/>
          </a:xfrm>
        </p:spPr>
        <p:txBody>
          <a:bodyPr>
            <a:normAutofit/>
          </a:bodyPr>
          <a:lstStyle/>
          <a:p>
            <a:pPr marL="0" indent="0" algn="ctr">
              <a:buFontTx/>
              <a:buNone/>
            </a:pPr>
            <a:endParaRPr lang="pl-PL">
              <a:solidFill>
                <a:srgbClr val="898989"/>
              </a:solidFill>
            </a:endParaRPr>
          </a:p>
        </p:txBody>
      </p:sp>
      <p:pic>
        <p:nvPicPr>
          <p:cNvPr id="26627" name="Obraz 3"/>
          <p:cNvPicPr>
            <a:picLocks noChangeAspect="1"/>
          </p:cNvPicPr>
          <p:nvPr/>
        </p:nvPicPr>
        <p:blipFill>
          <a:blip r:embed="rId2" cstate="print"/>
          <a:srcRect/>
          <a:stretch>
            <a:fillRect/>
          </a:stretch>
        </p:blipFill>
        <p:spPr bwMode="auto">
          <a:xfrm>
            <a:off x="900113" y="908050"/>
            <a:ext cx="7343775" cy="4465638"/>
          </a:xfrm>
          <a:prstGeom prst="rect">
            <a:avLst/>
          </a:prstGeom>
          <a:noFill/>
          <a:ln w="9525">
            <a:noFill/>
            <a:miter lim="800000"/>
            <a:headEnd/>
            <a:tailEnd/>
          </a:ln>
        </p:spPr>
      </p:pic>
      <p:sp>
        <p:nvSpPr>
          <p:cNvPr id="26628" name="Prostokąt 5"/>
          <p:cNvSpPr>
            <a:spLocks noChangeArrowheads="1"/>
          </p:cNvSpPr>
          <p:nvPr/>
        </p:nvSpPr>
        <p:spPr bwMode="auto">
          <a:xfrm>
            <a:off x="347663" y="5373688"/>
            <a:ext cx="8345487" cy="822325"/>
          </a:xfrm>
          <a:prstGeom prst="rect">
            <a:avLst/>
          </a:prstGeom>
          <a:noFill/>
          <a:ln w="9525">
            <a:noFill/>
            <a:miter lim="800000"/>
            <a:headEnd/>
            <a:tailEnd/>
          </a:ln>
        </p:spPr>
        <p:txBody>
          <a:bodyPr>
            <a:spAutoFit/>
          </a:bodyPr>
          <a:lstStyle/>
          <a:p>
            <a:pPr algn="ctr"/>
            <a:r>
              <a:rPr lang="pl-PL" sz="2400">
                <a:latin typeface="Times New Roman" pitchFamily="18" charset="0"/>
                <a:cs typeface="Times New Roman" pitchFamily="18" charset="0"/>
              </a:rPr>
              <a:t>„Cokolwiek uczyniliście jednemu z tych braci najmniejszych, mnieście uczynili”</a:t>
            </a:r>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4294967295"/>
          </p:nvPr>
        </p:nvPicPr>
        <p:blipFill>
          <a:blip r:embed="rId3" cstate="print"/>
          <a:srcRect/>
          <a:stretch>
            <a:fillRect/>
          </a:stretch>
        </p:blipFill>
        <p:spPr>
          <a:xfrm>
            <a:off x="468313" y="865188"/>
            <a:ext cx="4032250" cy="5588000"/>
          </a:xfrm>
        </p:spPr>
      </p:pic>
      <p:sp>
        <p:nvSpPr>
          <p:cNvPr id="27653" name="pole tekstowe 6"/>
          <p:cNvSpPr txBox="1">
            <a:spLocks noChangeArrowheads="1"/>
          </p:cNvSpPr>
          <p:nvPr/>
        </p:nvSpPr>
        <p:spPr bwMode="auto">
          <a:xfrm>
            <a:off x="4859338" y="1484313"/>
            <a:ext cx="3598862" cy="1735137"/>
          </a:xfrm>
          <a:prstGeom prst="rect">
            <a:avLst/>
          </a:prstGeom>
          <a:noFill/>
          <a:ln w="9525">
            <a:noFill/>
            <a:miter lim="800000"/>
            <a:headEnd/>
            <a:tailEnd/>
          </a:ln>
        </p:spPr>
        <p:txBody>
          <a:bodyPr>
            <a:spAutoFit/>
          </a:bodyPr>
          <a:lstStyle/>
          <a:p>
            <a:pPr algn="ctr">
              <a:lnSpc>
                <a:spcPct val="150000"/>
              </a:lnSpc>
            </a:pPr>
            <a:r>
              <a:rPr lang="pl-PL" sz="2400">
                <a:solidFill>
                  <a:schemeClr val="hlink"/>
                </a:solidFill>
                <a:latin typeface="Times New Roman" pitchFamily="18" charset="0"/>
                <a:cs typeface="Times New Roman" pitchFamily="18" charset="0"/>
              </a:rPr>
              <a:t>Jan Paweł II często przypominał światu prawdę o miłości i miłosierdziu…</a:t>
            </a:r>
            <a:endParaRPr lang="pl-PL" sz="2400">
              <a:solidFill>
                <a:schemeClr val="hlink"/>
              </a:solidFill>
              <a:latin typeface="Calibri" pitchFamily="34" charset="0"/>
            </a:endParaRPr>
          </a:p>
        </p:txBody>
      </p:sp>
      <p:pic>
        <p:nvPicPr>
          <p:cNvPr id="8" name="Jan Paweł II o miłości Bożej.mp3">
            <a:hlinkClick r:id="" action="ppaction://media"/>
          </p:cNvPr>
          <p:cNvPicPr>
            <a:picLocks noRot="1" noChangeAspect="1"/>
          </p:cNvPicPr>
          <p:nvPr>
            <a:audioFile r:link="rId1"/>
          </p:nvPr>
        </p:nvPicPr>
        <p:blipFill>
          <a:blip r:embed="rId4" cstate="print"/>
          <a:srcRect/>
          <a:stretch>
            <a:fillRect/>
          </a:stretch>
        </p:blipFill>
        <p:spPr bwMode="auto">
          <a:xfrm>
            <a:off x="4787900" y="6165850"/>
            <a:ext cx="431800" cy="431800"/>
          </a:xfrm>
          <a:prstGeom prst="rect">
            <a:avLst/>
          </a:prstGeom>
          <a:noFill/>
          <a:ln w="9525">
            <a:noFill/>
            <a:miter lim="800000"/>
            <a:headEnd/>
            <a:tailEnd/>
          </a:ln>
        </p:spPr>
      </p:pic>
      <p:pic>
        <p:nvPicPr>
          <p:cNvPr id="27655" name="Picture 5" descr="Jan_Pawel_zawsze_zostanie_660865"/>
          <p:cNvPicPr>
            <a:picLocks noChangeAspect="1" noChangeArrowheads="1"/>
          </p:cNvPicPr>
          <p:nvPr/>
        </p:nvPicPr>
        <p:blipFill>
          <a:blip r:embed="rId5" cstate="print"/>
          <a:srcRect/>
          <a:stretch>
            <a:fillRect/>
          </a:stretch>
        </p:blipFill>
        <p:spPr bwMode="auto">
          <a:xfrm>
            <a:off x="4932363" y="3357563"/>
            <a:ext cx="3275012" cy="27749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7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fontAlgn="auto">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l-PL" sz="4000" i="1" dirty="0">
              <a:effectLst>
                <a:outerShdw blurRad="38100" dist="38100" dir="2700000" algn="tl">
                  <a:srgbClr val="000000"/>
                </a:outerShdw>
              </a:effectLst>
              <a:latin typeface="+mj-lt"/>
              <a:ea typeface="MS Gothic" charset="-128"/>
              <a:cs typeface="+mn-cs"/>
            </a:endParaRPr>
          </a:p>
        </p:txBody>
      </p:sp>
      <p:sp>
        <p:nvSpPr>
          <p:cNvPr id="5125" name="pole tekstowe 9"/>
          <p:cNvSpPr txBox="1">
            <a:spLocks noChangeArrowheads="1"/>
          </p:cNvSpPr>
          <p:nvPr/>
        </p:nvSpPr>
        <p:spPr bwMode="auto">
          <a:xfrm>
            <a:off x="3995738" y="2060575"/>
            <a:ext cx="4932362" cy="1917700"/>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cs typeface="Times New Roman" pitchFamily="18" charset="0"/>
              </a:rPr>
              <a:t>Na przestrzeni wieków Bóg wzbudzał wielu świętych, którzy pałali pragnieniem upodobnienia się do swojego Mistrza Jezusa. Był wśród nich Jan Paweł II.</a:t>
            </a:r>
            <a:endParaRPr lang="pl-PL" sz="2400">
              <a:solidFill>
                <a:schemeClr val="hlink"/>
              </a:solidFill>
              <a:latin typeface="Times New Roman" pitchFamily="18" charset="0"/>
              <a:ea typeface="Tahoma" pitchFamily="34" charset="0"/>
              <a:cs typeface="Times New Roman" pitchFamily="18" charset="0"/>
            </a:endParaRPr>
          </a:p>
        </p:txBody>
      </p:sp>
      <p:pic>
        <p:nvPicPr>
          <p:cNvPr id="2" name="Picture 4" descr="http://srkdg.kuria.gliwice.pl/files/image/stacja5_5.jpg"/>
          <p:cNvPicPr>
            <a:picLocks noChangeAspect="1" noChangeArrowheads="1"/>
          </p:cNvPicPr>
          <p:nvPr/>
        </p:nvPicPr>
        <p:blipFill>
          <a:blip r:embed="rId3" cstate="screen"/>
          <a:srcRect/>
          <a:stretch>
            <a:fillRect/>
          </a:stretch>
        </p:blipFill>
        <p:spPr bwMode="auto">
          <a:xfrm>
            <a:off x="251520" y="1268760"/>
            <a:ext cx="3744416" cy="4680520"/>
          </a:xfrm>
          <a:prstGeom prst="roundRect">
            <a:avLst/>
          </a:prstGeom>
          <a:ln>
            <a:noFill/>
          </a:ln>
          <a:effectLst>
            <a:softEdge rad="112500"/>
          </a:effectLst>
        </p:spPr>
      </p:pic>
      <p:sp>
        <p:nvSpPr>
          <p:cNvPr id="5129" name="Text Box 9"/>
          <p:cNvSpPr txBox="1">
            <a:spLocks noChangeArrowheads="1"/>
          </p:cNvSpPr>
          <p:nvPr/>
        </p:nvSpPr>
        <p:spPr bwMode="auto">
          <a:xfrm>
            <a:off x="395288" y="620713"/>
            <a:ext cx="8137525" cy="519112"/>
          </a:xfrm>
          <a:prstGeom prst="rect">
            <a:avLst/>
          </a:prstGeom>
          <a:noFill/>
          <a:ln w="9525">
            <a:noFill/>
            <a:miter lim="800000"/>
            <a:headEnd/>
            <a:tailEnd/>
          </a:ln>
          <a:effectLst/>
        </p:spPr>
        <p:txBody>
          <a:bodyPr>
            <a:spAutoFit/>
          </a:bodyPr>
          <a:lstStyle/>
          <a:p>
            <a:pPr algn="ctr">
              <a:spcBef>
                <a:spcPct val="50000"/>
              </a:spcBef>
            </a:pPr>
            <a:r>
              <a:rPr lang="pl-PL" sz="2400" b="1">
                <a:solidFill>
                  <a:schemeClr val="hlink"/>
                </a:solidFill>
                <a:latin typeface="Arial" charset="0"/>
              </a:rPr>
              <a:t> </a:t>
            </a:r>
            <a:r>
              <a:rPr lang="pl-PL" sz="2800" b="1">
                <a:solidFill>
                  <a:schemeClr val="hlink"/>
                </a:solidFill>
                <a:latin typeface="Arial" charset="0"/>
              </a:rPr>
              <a:t>DROGA WIARY, NADZIEI I MIŁOŚCI</a:t>
            </a:r>
          </a:p>
        </p:txBody>
      </p:sp>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Symbol zastępczy zawartości 4"/>
          <p:cNvPicPr>
            <a:picLocks noGrp="1" noChangeAspect="1"/>
          </p:cNvPicPr>
          <p:nvPr>
            <p:ph idx="4294967295"/>
          </p:nvPr>
        </p:nvPicPr>
        <p:blipFill>
          <a:blip r:embed="rId2" cstate="print"/>
          <a:srcRect/>
          <a:stretch>
            <a:fillRect/>
          </a:stretch>
        </p:blipFill>
        <p:spPr>
          <a:xfrm>
            <a:off x="323850" y="476250"/>
            <a:ext cx="8567738" cy="5099050"/>
          </a:xfrm>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755650" y="4508500"/>
            <a:ext cx="7848600" cy="822325"/>
          </a:xfrm>
          <a:prstGeom prst="rect">
            <a:avLst/>
          </a:prstGeom>
          <a:noFill/>
          <a:ln w="9525">
            <a:noFill/>
            <a:miter lim="800000"/>
            <a:headEnd/>
            <a:tailEnd/>
          </a:ln>
        </p:spPr>
        <p:txBody>
          <a:bodyPr>
            <a:spAutoFit/>
          </a:bodyPr>
          <a:lstStyle/>
          <a:p>
            <a:pPr algn="ctr">
              <a:spcBef>
                <a:spcPct val="50000"/>
              </a:spcBef>
            </a:pPr>
            <a:r>
              <a:rPr lang="pl-PL" sz="2400">
                <a:solidFill>
                  <a:schemeClr val="hlink"/>
                </a:solidFill>
                <a:latin typeface="Times New Roman" pitchFamily="18" charset="0"/>
                <a:cs typeface="Times New Roman" pitchFamily="18" charset="0"/>
              </a:rPr>
              <a:t>13 maja 1981 miał miejsce zamach na Jego życie. Jego życie było realnie zagrożone. </a:t>
            </a:r>
          </a:p>
        </p:txBody>
      </p:sp>
      <p:sp>
        <p:nvSpPr>
          <p:cNvPr id="29699" name="Text Box 6"/>
          <p:cNvSpPr txBox="1">
            <a:spLocks noChangeArrowheads="1"/>
          </p:cNvSpPr>
          <p:nvPr/>
        </p:nvSpPr>
        <p:spPr bwMode="auto">
          <a:xfrm>
            <a:off x="539750" y="4581525"/>
            <a:ext cx="7993063" cy="427038"/>
          </a:xfrm>
          <a:prstGeom prst="rect">
            <a:avLst/>
          </a:prstGeom>
          <a:noFill/>
          <a:ln w="9525">
            <a:noFill/>
            <a:miter lim="800000"/>
            <a:headEnd/>
            <a:tailEnd/>
          </a:ln>
        </p:spPr>
        <p:txBody>
          <a:bodyPr>
            <a:spAutoFit/>
          </a:bodyPr>
          <a:lstStyle/>
          <a:p>
            <a:pPr>
              <a:spcBef>
                <a:spcPct val="50000"/>
              </a:spcBef>
            </a:pPr>
            <a:endParaRPr lang="pl-PL" sz="2200">
              <a:latin typeface="Calibri" pitchFamily="34" charset="0"/>
            </a:endParaRPr>
          </a:p>
        </p:txBody>
      </p:sp>
      <p:pic>
        <p:nvPicPr>
          <p:cNvPr id="29700" name="Picture 11" descr="31_95"/>
          <p:cNvPicPr>
            <a:picLocks noChangeAspect="1" noChangeArrowheads="1"/>
          </p:cNvPicPr>
          <p:nvPr/>
        </p:nvPicPr>
        <p:blipFill>
          <a:blip r:embed="rId2" cstate="print"/>
          <a:srcRect/>
          <a:stretch>
            <a:fillRect/>
          </a:stretch>
        </p:blipFill>
        <p:spPr bwMode="auto">
          <a:xfrm>
            <a:off x="2195513" y="981075"/>
            <a:ext cx="4597400" cy="3308350"/>
          </a:xfrm>
          <a:prstGeom prst="rect">
            <a:avLst/>
          </a:prstGeom>
          <a:noFill/>
          <a:ln w="9525">
            <a:noFill/>
            <a:miter lim="800000"/>
            <a:headEnd/>
            <a:tailEnd/>
          </a:ln>
        </p:spPr>
      </p:pic>
      <p:sp>
        <p:nvSpPr>
          <p:cNvPr id="29702" name="pole tekstowe 9"/>
          <p:cNvSpPr txBox="1">
            <a:spLocks noChangeArrowheads="1"/>
          </p:cNvSpPr>
          <p:nvPr/>
        </p:nvSpPr>
        <p:spPr bwMode="auto">
          <a:xfrm>
            <a:off x="1042988" y="4763"/>
            <a:ext cx="7129462" cy="368300"/>
          </a:xfrm>
          <a:prstGeom prst="rect">
            <a:avLst/>
          </a:prstGeom>
          <a:noFill/>
          <a:ln w="9525">
            <a:noFill/>
            <a:miter lim="800000"/>
            <a:headEnd/>
            <a:tailEnd/>
          </a:ln>
        </p:spPr>
        <p:txBody>
          <a:bodyPr>
            <a:spAutoFit/>
          </a:bodyPr>
          <a:lstStyle/>
          <a:p>
            <a:pPr algn="ctr"/>
            <a:endParaRPr lang="pl-PL">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4294967295"/>
          </p:nvPr>
        </p:nvSpPr>
        <p:spPr>
          <a:xfrm>
            <a:off x="179388" y="4194175"/>
            <a:ext cx="8713787" cy="2663825"/>
          </a:xfrm>
        </p:spPr>
        <p:txBody>
          <a:bodyPr/>
          <a:lstStyle/>
          <a:p>
            <a:pPr marL="0" indent="0" algn="ctr">
              <a:buFontTx/>
              <a:buNone/>
            </a:pPr>
            <a:r>
              <a:rPr lang="pl-PL" sz="2400">
                <a:solidFill>
                  <a:schemeClr val="hlink"/>
                </a:solidFill>
                <a:latin typeface="Times New Roman" pitchFamily="18" charset="0"/>
              </a:rPr>
              <a:t>Zdrowie jest dobrem, ale choroba Jana Pawła II pokazała, że „moc w słabości się doskonali”. To nie dzięki zdrowiu Papież dokonywał wielkich rzeczy, ale dzięki oparciu się na wierze, nadziei i miłości czynił cuda w sercach ludzi na całym świecie.</a:t>
            </a:r>
          </a:p>
        </p:txBody>
      </p:sp>
      <p:pic>
        <p:nvPicPr>
          <p:cNvPr id="30723" name="Picture 5" descr="jan_pawel_ii_zamach_afp"/>
          <p:cNvPicPr>
            <a:picLocks noChangeAspect="1" noChangeArrowheads="1"/>
          </p:cNvPicPr>
          <p:nvPr/>
        </p:nvPicPr>
        <p:blipFill>
          <a:blip r:embed="rId2" cstate="print"/>
          <a:srcRect/>
          <a:stretch>
            <a:fillRect/>
          </a:stretch>
        </p:blipFill>
        <p:spPr bwMode="auto">
          <a:xfrm>
            <a:off x="827088" y="836613"/>
            <a:ext cx="4608512" cy="3238500"/>
          </a:xfrm>
          <a:prstGeom prst="rect">
            <a:avLst/>
          </a:prstGeom>
          <a:noFill/>
          <a:ln w="9525">
            <a:noFill/>
            <a:miter lim="800000"/>
            <a:headEnd/>
            <a:tailEnd/>
          </a:ln>
        </p:spPr>
      </p:pic>
      <p:sp>
        <p:nvSpPr>
          <p:cNvPr id="30726" name="pole tekstowe 5"/>
          <p:cNvSpPr txBox="1">
            <a:spLocks noChangeArrowheads="1"/>
          </p:cNvSpPr>
          <p:nvPr/>
        </p:nvSpPr>
        <p:spPr bwMode="auto">
          <a:xfrm>
            <a:off x="5795963" y="1196975"/>
            <a:ext cx="2879725" cy="2282825"/>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rPr>
              <a:t>Ten zamach w bardzo znaczący sposób odbił się na zdrowiu </a:t>
            </a:r>
            <a:br>
              <a:rPr lang="pl-PL" sz="2400">
                <a:solidFill>
                  <a:schemeClr val="hlink"/>
                </a:solidFill>
                <a:latin typeface="Times New Roman" pitchFamily="18" charset="0"/>
              </a:rPr>
            </a:br>
            <a:r>
              <a:rPr lang="pl-PL" sz="2400">
                <a:solidFill>
                  <a:schemeClr val="hlink"/>
                </a:solidFill>
                <a:latin typeface="Times New Roman" pitchFamily="18" charset="0"/>
              </a:rPr>
              <a:t>Jana Pawła II. Lista chorób Papieża staje się długa.</a:t>
            </a:r>
            <a:endParaRPr lang="pl-PL" sz="2400">
              <a:solidFill>
                <a:schemeClr val="hlink"/>
              </a:solidFill>
              <a:latin typeface="Calibri" pitchFamily="34" charset="0"/>
            </a:endParaRPr>
          </a:p>
        </p:txBody>
      </p:sp>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6" descr="MH-Pope-JP2-and-Catherine-Doherty"/>
          <p:cNvPicPr>
            <a:picLocks noChangeAspect="1" noChangeArrowheads="1"/>
          </p:cNvPicPr>
          <p:nvPr/>
        </p:nvPicPr>
        <p:blipFill>
          <a:blip r:embed="rId2" cstate="print"/>
          <a:srcRect/>
          <a:stretch>
            <a:fillRect/>
          </a:stretch>
        </p:blipFill>
        <p:spPr bwMode="auto">
          <a:xfrm>
            <a:off x="1725613" y="0"/>
            <a:ext cx="6188075" cy="68580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9"/>
          <p:cNvSpPr txBox="1">
            <a:spLocks noChangeArrowheads="1"/>
          </p:cNvSpPr>
          <p:nvPr/>
        </p:nvSpPr>
        <p:spPr bwMode="auto">
          <a:xfrm>
            <a:off x="5292725" y="1412875"/>
            <a:ext cx="3527425" cy="3743325"/>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rPr>
              <a:t>Człowiek cierpiący - podkreśla Jan Paweł II w liście Salvifici Doloris - „służy, podobnie jak Chrystus, zbawieniu swoich braci i sióstr. Nie tylko jest więc pożyteczny dla drugich, ale co więcej - spełnia służbę niezastąpioną</a:t>
            </a:r>
            <a:r>
              <a:rPr lang="pl-PL" sz="2400">
                <a:latin typeface="Times New Roman" pitchFamily="18" charset="0"/>
              </a:rPr>
              <a:t>. </a:t>
            </a:r>
          </a:p>
        </p:txBody>
      </p:sp>
      <p:pic>
        <p:nvPicPr>
          <p:cNvPr id="35845" name="Picture 4" descr="hapimage34"/>
          <p:cNvPicPr>
            <a:picLocks noChangeAspect="1" noChangeArrowheads="1"/>
          </p:cNvPicPr>
          <p:nvPr/>
        </p:nvPicPr>
        <p:blipFill>
          <a:blip r:embed="rId2" cstate="print"/>
          <a:srcRect/>
          <a:stretch>
            <a:fillRect/>
          </a:stretch>
        </p:blipFill>
        <p:spPr bwMode="auto">
          <a:xfrm>
            <a:off x="250825" y="836613"/>
            <a:ext cx="4813300" cy="57340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droga-krzyżowa1-5"/>
          <p:cNvPicPr>
            <a:picLocks noChangeAspect="1" noChangeArrowheads="1"/>
          </p:cNvPicPr>
          <p:nvPr/>
        </p:nvPicPr>
        <p:blipFill>
          <a:blip r:embed="rId2" cstate="print"/>
          <a:srcRect/>
          <a:stretch>
            <a:fillRect/>
          </a:stretch>
        </p:blipFill>
        <p:spPr bwMode="auto">
          <a:xfrm>
            <a:off x="4881563" y="981075"/>
            <a:ext cx="3968750" cy="5689600"/>
          </a:xfrm>
          <a:prstGeom prst="rect">
            <a:avLst/>
          </a:prstGeom>
          <a:noFill/>
          <a:ln w="9525">
            <a:noFill/>
            <a:miter lim="800000"/>
            <a:headEnd/>
            <a:tailEnd/>
          </a:ln>
        </p:spPr>
      </p:pic>
      <p:sp>
        <p:nvSpPr>
          <p:cNvPr id="36867" name="Text Box 7"/>
          <p:cNvSpPr txBox="1">
            <a:spLocks noChangeArrowheads="1"/>
          </p:cNvSpPr>
          <p:nvPr/>
        </p:nvSpPr>
        <p:spPr bwMode="auto">
          <a:xfrm>
            <a:off x="468313" y="2133600"/>
            <a:ext cx="4319587" cy="1552575"/>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rPr>
              <a:t>W Ciele Chrystusa, właśnie cierpienie - przeniknięte duchem </a:t>
            </a:r>
          </a:p>
          <a:p>
            <a:pPr algn="ctr"/>
            <a:r>
              <a:rPr lang="pl-PL" sz="2400" b="1">
                <a:solidFill>
                  <a:schemeClr val="hlink"/>
                </a:solidFill>
                <a:latin typeface="Times New Roman" pitchFamily="18" charset="0"/>
              </a:rPr>
              <a:t>Chrystusowej ofiary</a:t>
            </a:r>
          </a:p>
          <a:p>
            <a:pPr algn="ctr"/>
            <a:r>
              <a:rPr lang="pl-PL" sz="2400">
                <a:solidFill>
                  <a:schemeClr val="hlink"/>
                </a:solidFill>
                <a:latin typeface="Times New Roman" pitchFamily="18" charset="0"/>
              </a:rPr>
              <a:t> - jest sprawcą zbawienia świata. </a:t>
            </a:r>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250825" y="4729163"/>
            <a:ext cx="8893175" cy="822325"/>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rPr>
              <a:t>Jan Paweł II jako człowiek patrzący oczami wiary, pisze ażeby całą ludzką cywilizację przetwarzać w cywilizację miłości”.</a:t>
            </a:r>
          </a:p>
        </p:txBody>
      </p:sp>
      <p:pic>
        <p:nvPicPr>
          <p:cNvPr id="37891" name="Picture 4" descr="fox"/>
          <p:cNvPicPr>
            <a:picLocks noChangeAspect="1" noChangeArrowheads="1"/>
          </p:cNvPicPr>
          <p:nvPr/>
        </p:nvPicPr>
        <p:blipFill>
          <a:blip r:embed="rId2" cstate="print"/>
          <a:srcRect/>
          <a:stretch>
            <a:fillRect/>
          </a:stretch>
        </p:blipFill>
        <p:spPr bwMode="auto">
          <a:xfrm>
            <a:off x="5580063" y="908050"/>
            <a:ext cx="3295650" cy="3671888"/>
          </a:xfrm>
          <a:prstGeom prst="rect">
            <a:avLst/>
          </a:prstGeom>
          <a:noFill/>
          <a:ln w="9525">
            <a:solidFill>
              <a:srgbClr val="FF0000"/>
            </a:solidFill>
            <a:miter lim="800000"/>
            <a:headEnd/>
            <a:tailEnd/>
          </a:ln>
        </p:spPr>
      </p:pic>
      <p:pic>
        <p:nvPicPr>
          <p:cNvPr id="37892" name="Picture 9" descr="jpii-nina2"/>
          <p:cNvPicPr>
            <a:picLocks noChangeAspect="1" noChangeArrowheads="1"/>
          </p:cNvPicPr>
          <p:nvPr/>
        </p:nvPicPr>
        <p:blipFill>
          <a:blip r:embed="rId3" cstate="print"/>
          <a:srcRect/>
          <a:stretch>
            <a:fillRect/>
          </a:stretch>
        </p:blipFill>
        <p:spPr bwMode="auto">
          <a:xfrm>
            <a:off x="250825" y="908050"/>
            <a:ext cx="5184775" cy="3662363"/>
          </a:xfrm>
          <a:prstGeom prst="rect">
            <a:avLst/>
          </a:prstGeom>
          <a:noFill/>
          <a:ln w="9525">
            <a:solidFill>
              <a:srgbClr val="000000"/>
            </a:solidFill>
            <a:miter lim="800000"/>
            <a:headEnd/>
            <a:tailEnd/>
          </a:ln>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Grp="1" noChangeAspect="1" noChangeArrowheads="1"/>
          </p:cNvPicPr>
          <p:nvPr>
            <p:ph type="body" idx="1"/>
          </p:nvPr>
        </p:nvPicPr>
        <p:blipFill>
          <a:blip r:embed="rId2" cstate="print"/>
          <a:srcRect/>
          <a:stretch>
            <a:fillRect/>
          </a:stretch>
        </p:blipFill>
        <p:spPr>
          <a:xfrm>
            <a:off x="323850" y="1196975"/>
            <a:ext cx="8459788" cy="4635500"/>
          </a:xfrm>
          <a:noFill/>
          <a:ln/>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2"/>
          <p:cNvPicPr>
            <a:picLocks noChangeAspect="1" noChangeArrowheads="1"/>
          </p:cNvPicPr>
          <p:nvPr/>
        </p:nvPicPr>
        <p:blipFill>
          <a:blip r:embed="rId2" cstate="print"/>
          <a:srcRect/>
          <a:stretch>
            <a:fillRect/>
          </a:stretch>
        </p:blipFill>
        <p:spPr bwMode="auto">
          <a:xfrm>
            <a:off x="971550" y="692150"/>
            <a:ext cx="7200900" cy="539432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Symbol zastępczy zawartości 3" descr="images.jpg"/>
          <p:cNvPicPr>
            <a:picLocks noGrp="1" noChangeAspect="1"/>
          </p:cNvPicPr>
          <p:nvPr>
            <p:ph type="body" idx="1"/>
          </p:nvPr>
        </p:nvPicPr>
        <p:blipFill>
          <a:blip r:embed="rId2" cstate="print"/>
          <a:srcRect/>
          <a:stretch>
            <a:fillRect/>
          </a:stretch>
        </p:blipFill>
        <p:spPr>
          <a:xfrm>
            <a:off x="2339975" y="188913"/>
            <a:ext cx="4618038" cy="6524625"/>
          </a:xfrm>
          <a:noFill/>
          <a:ln/>
        </p:spPr>
      </p:pic>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fontAlgn="auto">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l-PL" sz="4000" i="1" dirty="0">
              <a:effectLst>
                <a:outerShdw blurRad="38100" dist="38100" dir="2700000" algn="tl">
                  <a:srgbClr val="000000"/>
                </a:outerShdw>
              </a:effectLst>
              <a:latin typeface="+mj-lt"/>
              <a:ea typeface="MS Gothic" charset="-128"/>
              <a:cs typeface="+mn-cs"/>
            </a:endParaRPr>
          </a:p>
        </p:txBody>
      </p:sp>
      <p:sp>
        <p:nvSpPr>
          <p:cNvPr id="6149" name="pole tekstowe 9"/>
          <p:cNvSpPr txBox="1">
            <a:spLocks noChangeArrowheads="1"/>
          </p:cNvSpPr>
          <p:nvPr/>
        </p:nvSpPr>
        <p:spPr bwMode="auto">
          <a:xfrm>
            <a:off x="1403350" y="5157788"/>
            <a:ext cx="4537075" cy="427037"/>
          </a:xfrm>
          <a:prstGeom prst="rect">
            <a:avLst/>
          </a:prstGeom>
          <a:noFill/>
          <a:ln w="9525">
            <a:noFill/>
            <a:miter lim="800000"/>
            <a:headEnd/>
            <a:tailEnd/>
          </a:ln>
        </p:spPr>
        <p:txBody>
          <a:bodyPr>
            <a:spAutoFit/>
          </a:bodyPr>
          <a:lstStyle/>
          <a:p>
            <a:pPr algn="ctr"/>
            <a:endParaRPr lang="pl-PL" sz="2200">
              <a:latin typeface="Times New Roman" pitchFamily="18" charset="0"/>
              <a:ea typeface="Tahoma" pitchFamily="34" charset="0"/>
              <a:cs typeface="Times New Roman" pitchFamily="18" charset="0"/>
            </a:endParaRPr>
          </a:p>
        </p:txBody>
      </p:sp>
      <p:pic>
        <p:nvPicPr>
          <p:cNvPr id="2050" name="Picture 2" descr="http://static.polskieradio.pl/files/77163dc4-14a9-492e-96c3-c26130714932.file"/>
          <p:cNvPicPr>
            <a:picLocks noChangeAspect="1" noChangeArrowheads="1"/>
          </p:cNvPicPr>
          <p:nvPr/>
        </p:nvPicPr>
        <p:blipFill>
          <a:blip r:embed="rId3" cstate="screen"/>
          <a:srcRect/>
          <a:stretch>
            <a:fillRect/>
          </a:stretch>
        </p:blipFill>
        <p:spPr bwMode="auto">
          <a:xfrm>
            <a:off x="1162486" y="197687"/>
            <a:ext cx="6894758" cy="3785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51" name="pole tekstowe 8"/>
          <p:cNvSpPr txBox="1">
            <a:spLocks noChangeArrowheads="1"/>
          </p:cNvSpPr>
          <p:nvPr/>
        </p:nvSpPr>
        <p:spPr bwMode="auto">
          <a:xfrm>
            <a:off x="468313" y="4292600"/>
            <a:ext cx="8280400" cy="1431925"/>
          </a:xfrm>
          <a:prstGeom prst="rect">
            <a:avLst/>
          </a:prstGeom>
          <a:noFill/>
          <a:ln w="9525">
            <a:noFill/>
            <a:miter lim="800000"/>
            <a:headEnd/>
            <a:tailEnd/>
          </a:ln>
        </p:spPr>
        <p:txBody>
          <a:bodyPr>
            <a:spAutoFit/>
          </a:bodyPr>
          <a:lstStyle/>
          <a:p>
            <a:pPr algn="ctr"/>
            <a:r>
              <a:rPr lang="pl-PL" sz="2200">
                <a:solidFill>
                  <a:schemeClr val="hlink"/>
                </a:solidFill>
                <a:latin typeface="Times New Roman" pitchFamily="18" charset="0"/>
                <a:cs typeface="Times New Roman" pitchFamily="18" charset="0"/>
              </a:rPr>
              <a:t>Nasz Rodak doskonale wiedział, że w sposób bezpośredni tylko trzy środki zjednoczą Go ze swoim ukochanym mistrzem: czysta WIARA, czysta NADZIEJA i czysta MIŁOŚĆ. </a:t>
            </a:r>
            <a:br>
              <a:rPr lang="pl-PL" sz="2200">
                <a:solidFill>
                  <a:schemeClr val="hlink"/>
                </a:solidFill>
                <a:latin typeface="Times New Roman" pitchFamily="18" charset="0"/>
                <a:cs typeface="Times New Roman" pitchFamily="18" charset="0"/>
              </a:rPr>
            </a:br>
            <a:r>
              <a:rPr lang="pl-PL" sz="2200">
                <a:solidFill>
                  <a:schemeClr val="hlink"/>
                </a:solidFill>
                <a:latin typeface="Times New Roman" pitchFamily="18" charset="0"/>
                <a:cs typeface="Times New Roman" pitchFamily="18" charset="0"/>
              </a:rPr>
              <a:t>I nic więcej.</a:t>
            </a:r>
          </a:p>
        </p:txBody>
      </p:sp>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9" descr="jpii-30"/>
          <p:cNvPicPr>
            <a:picLocks noChangeAspect="1" noChangeArrowheads="1"/>
          </p:cNvPicPr>
          <p:nvPr/>
        </p:nvPicPr>
        <p:blipFill>
          <a:blip r:embed="rId2" cstate="print"/>
          <a:srcRect/>
          <a:stretch>
            <a:fillRect/>
          </a:stretch>
        </p:blipFill>
        <p:spPr bwMode="auto">
          <a:xfrm>
            <a:off x="5016500" y="2678113"/>
            <a:ext cx="3636963" cy="3744912"/>
          </a:xfrm>
          <a:prstGeom prst="rect">
            <a:avLst/>
          </a:prstGeom>
          <a:noFill/>
          <a:ln w="9525">
            <a:noFill/>
            <a:miter lim="800000"/>
            <a:headEnd/>
            <a:tailEnd/>
          </a:ln>
        </p:spPr>
      </p:pic>
      <p:pic>
        <p:nvPicPr>
          <p:cNvPr id="38920" name="Picture 2" descr="papiez_001"/>
          <p:cNvPicPr>
            <a:picLocks noChangeAspect="1" noChangeArrowheads="1"/>
          </p:cNvPicPr>
          <p:nvPr/>
        </p:nvPicPr>
        <p:blipFill>
          <a:blip r:embed="rId3" cstate="print"/>
          <a:srcRect/>
          <a:stretch>
            <a:fillRect/>
          </a:stretch>
        </p:blipFill>
        <p:spPr bwMode="auto">
          <a:xfrm>
            <a:off x="323850" y="765175"/>
            <a:ext cx="3779838" cy="302418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356100" y="1052513"/>
            <a:ext cx="4464050" cy="5133975"/>
          </a:xfrm>
          <a:prstGeom prst="rect">
            <a:avLst/>
          </a:prstGeom>
          <a:noFill/>
          <a:ln w="9525">
            <a:noFill/>
            <a:miter lim="800000"/>
            <a:headEnd/>
            <a:tailEnd/>
          </a:ln>
        </p:spPr>
        <p:txBody>
          <a:bodyPr lIns="0" tIns="17634"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400">
                <a:solidFill>
                  <a:schemeClr val="hlink"/>
                </a:solidFill>
                <a:latin typeface="Times New Roman" pitchFamily="18" charset="0"/>
                <a:ea typeface="Microsoft YaHei" pitchFamily="34" charset="-122"/>
              </a:rPr>
              <a:t>Bardzo ważny dla Jana Pawła II był głos, </a:t>
            </a:r>
            <a:r>
              <a:rPr lang="pl-PL" sz="2400">
                <a:solidFill>
                  <a:schemeClr val="hlink"/>
                </a:solidFill>
                <a:latin typeface="Times New Roman" pitchFamily="18" charset="0"/>
              </a:rPr>
              <a:t>który stracił.</a:t>
            </a:r>
            <a:endParaRPr lang="pl-PL" sz="2400">
              <a:solidFill>
                <a:schemeClr val="hlink"/>
              </a:solidFill>
              <a:latin typeface="Times New Roman" pitchFamily="18" charset="0"/>
              <a:ea typeface="Microsoft YaHei" pitchFamily="34" charset="-122"/>
            </a:endParaRPr>
          </a:p>
        </p:txBody>
      </p:sp>
      <p:pic>
        <p:nvPicPr>
          <p:cNvPr id="39941" name="Picture 7" descr="ostatnich_tygodniach_Jan_661274"/>
          <p:cNvPicPr>
            <a:picLocks noGrp="1" noChangeAspect="1" noChangeArrowheads="1"/>
          </p:cNvPicPr>
          <p:nvPr>
            <p:ph sz="quarter" idx="4294967295"/>
          </p:nvPr>
        </p:nvPicPr>
        <p:blipFill>
          <a:blip r:embed="rId3" cstate="print"/>
          <a:srcRect/>
          <a:stretch>
            <a:fillRect/>
          </a:stretch>
        </p:blipFill>
        <p:spPr>
          <a:xfrm>
            <a:off x="323850" y="692150"/>
            <a:ext cx="3743325" cy="2924175"/>
          </a:xfrm>
        </p:spPr>
      </p:pic>
      <p:pic>
        <p:nvPicPr>
          <p:cNvPr id="39942" name="Picture 4" descr="C:\Documents and Settings\Nata\Moje dokumenty\Moje obrazy\modlitwa_Jan_Pawel_II_ostatnie_dni\papież_Wielkanoc_1.jpg"/>
          <p:cNvPicPr>
            <a:picLocks noChangeAspect="1" noChangeArrowheads="1"/>
          </p:cNvPicPr>
          <p:nvPr/>
        </p:nvPicPr>
        <p:blipFill>
          <a:blip r:embed="rId4" cstate="print"/>
          <a:srcRect/>
          <a:stretch>
            <a:fillRect/>
          </a:stretch>
        </p:blipFill>
        <p:spPr bwMode="auto">
          <a:xfrm>
            <a:off x="323850" y="3775075"/>
            <a:ext cx="3743325" cy="3082925"/>
          </a:xfrm>
          <a:prstGeom prst="rect">
            <a:avLst/>
          </a:prstGeom>
          <a:noFill/>
          <a:ln w="38100" cmpd="dbl">
            <a:solidFill>
              <a:srgbClr val="000000"/>
            </a:solidFill>
            <a:miter lim="800000"/>
            <a:headEnd/>
            <a:tailEnd/>
          </a:ln>
        </p:spPr>
      </p:pic>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1187450" y="765175"/>
            <a:ext cx="6810375" cy="4405313"/>
          </a:xfrm>
          <a:prstGeom prst="rect">
            <a:avLst/>
          </a:prstGeom>
          <a:noFill/>
          <a:ln w="9525">
            <a:noFill/>
            <a:miter lim="800000"/>
            <a:headEnd/>
            <a:tailEnd/>
          </a:ln>
        </p:spPr>
      </p:pic>
      <p:sp>
        <p:nvSpPr>
          <p:cNvPr id="40963" name="Text Box 3"/>
          <p:cNvSpPr txBox="1">
            <a:spLocks noChangeArrowheads="1"/>
          </p:cNvSpPr>
          <p:nvPr/>
        </p:nvSpPr>
        <p:spPr bwMode="auto">
          <a:xfrm>
            <a:off x="179388" y="4508500"/>
            <a:ext cx="8713787" cy="1936750"/>
          </a:xfrm>
          <a:prstGeom prst="rect">
            <a:avLst/>
          </a:prstGeom>
          <a:noFill/>
          <a:ln w="9525">
            <a:noFill/>
            <a:miter lim="800000"/>
            <a:headEnd/>
            <a:tailEnd/>
          </a:ln>
        </p:spPr>
        <p:txBody>
          <a:bodyPr lIns="0" tIns="17634"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400">
              <a:solidFill>
                <a:srgbClr val="000000"/>
              </a:solidFill>
              <a:latin typeface="Times New Roman" pitchFamily="18" charset="0"/>
              <a:ea typeface="Microsoft YaHei" pitchFamily="34" charset="-122"/>
              <a:cs typeface="Times New Roman"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476375" y="981075"/>
            <a:ext cx="5978525" cy="3935413"/>
          </a:xfrm>
          <a:prstGeom prst="rect">
            <a:avLst/>
          </a:prstGeom>
          <a:noFill/>
          <a:ln w="9525">
            <a:noFill/>
            <a:miter lim="800000"/>
            <a:headEnd/>
            <a:tailEnd/>
          </a:ln>
        </p:spPr>
      </p:pic>
      <p:sp>
        <p:nvSpPr>
          <p:cNvPr id="41987" name="Text Box 3"/>
          <p:cNvSpPr txBox="1">
            <a:spLocks noChangeArrowheads="1"/>
          </p:cNvSpPr>
          <p:nvPr/>
        </p:nvSpPr>
        <p:spPr bwMode="auto">
          <a:xfrm>
            <a:off x="395288" y="4868863"/>
            <a:ext cx="8228012" cy="1792287"/>
          </a:xfrm>
          <a:prstGeom prst="rect">
            <a:avLst/>
          </a:prstGeom>
          <a:noFill/>
          <a:ln w="9525">
            <a:noFill/>
            <a:miter lim="800000"/>
            <a:headEnd/>
            <a:tailEnd/>
          </a:ln>
        </p:spPr>
        <p:txBody>
          <a:bodyPr lIns="0" tIns="17634" rIns="0" bIns="0"/>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400">
              <a:solidFill>
                <a:srgbClr val="000000"/>
              </a:solidFill>
              <a:latin typeface="Times New Roman" pitchFamily="18" charset="0"/>
              <a:ea typeface="Microsoft YaHei" pitchFamily="34" charset="-122"/>
            </a:endParaRPr>
          </a:p>
        </p:txBody>
      </p:sp>
      <p:sp>
        <p:nvSpPr>
          <p:cNvPr id="41992" name="Text Box 8"/>
          <p:cNvSpPr txBox="1">
            <a:spLocks noChangeArrowheads="1"/>
          </p:cNvSpPr>
          <p:nvPr/>
        </p:nvSpPr>
        <p:spPr bwMode="auto">
          <a:xfrm>
            <a:off x="1042988" y="4941888"/>
            <a:ext cx="6985000" cy="1898650"/>
          </a:xfrm>
          <a:prstGeom prst="rect">
            <a:avLst/>
          </a:prstGeom>
          <a:noFill/>
          <a:ln w="9525">
            <a:noFill/>
            <a:miter lim="800000"/>
            <a:headEnd/>
            <a:tailEnd/>
          </a:ln>
          <a:effectLst/>
        </p:spPr>
        <p:txBody>
          <a:bodyPr>
            <a:spAutoFit/>
          </a:bodyPr>
          <a:lstStyle/>
          <a:p>
            <a:pPr algn="ctr">
              <a:spcAft>
                <a:spcPts val="1288"/>
              </a:spcAft>
            </a:pPr>
            <a:r>
              <a:rPr lang="pl-PL" sz="2400">
                <a:solidFill>
                  <a:schemeClr val="hlink"/>
                </a:solidFill>
                <a:latin typeface="Arial" charset="0"/>
              </a:rPr>
              <a:t>Ojciec Święty modlił się kilka godzin dziennie. Trwał w modlitwie, bo opierał się na wierze, nie na zmiennych uczuciach.</a:t>
            </a:r>
          </a:p>
          <a:p>
            <a:pPr>
              <a:spcBef>
                <a:spcPct val="50000"/>
              </a:spcBef>
            </a:pPr>
            <a:endParaRPr lang="pl-PL" sz="2400">
              <a:solidFill>
                <a:schemeClr val="hlink"/>
              </a:solidFill>
              <a:latin typeface="Arial" charset="0"/>
            </a:endParaRPr>
          </a:p>
        </p:txBody>
      </p:sp>
    </p:spTree>
  </p:cSld>
  <p:clrMapOvr>
    <a:masterClrMapping/>
  </p:clrMapOvr>
  <p:transition>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323850" y="4652963"/>
            <a:ext cx="8424863" cy="2636837"/>
          </a:xfrm>
          <a:prstGeom prst="rect">
            <a:avLst/>
          </a:prstGeom>
          <a:noFill/>
          <a:ln w="9525">
            <a:noFill/>
            <a:miter lim="800000"/>
            <a:headEnd/>
            <a:tailEnd/>
          </a:ln>
        </p:spPr>
        <p:txBody>
          <a:bodyPr lIns="0" tIns="11429" rIns="0" bIns="0"/>
          <a:lstStyle/>
          <a:p>
            <a:pPr algn="ctr">
              <a:spcAft>
                <a:spcPts val="1288"/>
              </a:spcAft>
              <a:tabLst>
                <a:tab pos="449263" algn="l"/>
                <a:tab pos="898525" algn="l"/>
                <a:tab pos="1347788" algn="l"/>
                <a:tab pos="1797050" algn="l"/>
                <a:tab pos="2246313" algn="l"/>
                <a:tab pos="2695575" algn="l"/>
                <a:tab pos="3144838" algn="l"/>
                <a:tab pos="3594100" algn="l"/>
                <a:tab pos="4043363" algn="l"/>
                <a:tab pos="4492625" algn="l"/>
              </a:tabLst>
            </a:pPr>
            <a:r>
              <a:rPr lang="pl-PL" sz="2400">
                <a:solidFill>
                  <a:schemeClr val="hlink"/>
                </a:solidFill>
                <a:latin typeface="Arial" charset="0"/>
              </a:rPr>
              <a:t>Jan Paweł II porwał cały świat do modlitwy, tuż przed swoją śmiercią, gdy był przygwożdżony do łóżka. Ta bezsłowna katecheza o cierpieniu i umieraniu zaowocowała wieloma spowiedziami i gorliwą modlitwa ludzi z całego świata.</a:t>
            </a:r>
          </a:p>
          <a:p>
            <a:pPr algn="ctr">
              <a:spcAft>
                <a:spcPts val="1288"/>
              </a:spcAft>
              <a:tabLst>
                <a:tab pos="449263" algn="l"/>
                <a:tab pos="898525" algn="l"/>
                <a:tab pos="1347788" algn="l"/>
                <a:tab pos="1797050" algn="l"/>
                <a:tab pos="2246313" algn="l"/>
                <a:tab pos="2695575" algn="l"/>
                <a:tab pos="3144838" algn="l"/>
                <a:tab pos="3594100" algn="l"/>
                <a:tab pos="4043363" algn="l"/>
                <a:tab pos="4492625" algn="l"/>
              </a:tabLst>
            </a:pPr>
            <a:endParaRPr lang="pl-PL" sz="2400">
              <a:solidFill>
                <a:schemeClr val="hlink"/>
              </a:solidFill>
              <a:latin typeface="Times New Roman" pitchFamily="18" charset="0"/>
              <a:ea typeface="Microsoft YaHei" pitchFamily="34" charset="-122"/>
              <a:cs typeface="Times New Roman" pitchFamily="18" charset="0"/>
            </a:endParaRPr>
          </a:p>
        </p:txBody>
      </p:sp>
      <p:pic>
        <p:nvPicPr>
          <p:cNvPr id="44037" name="Picture 4" descr="_40989161_luto01"/>
          <p:cNvPicPr>
            <a:picLocks noChangeAspect="1" noChangeArrowheads="1"/>
          </p:cNvPicPr>
          <p:nvPr/>
        </p:nvPicPr>
        <p:blipFill>
          <a:blip r:embed="rId3" cstate="print"/>
          <a:srcRect/>
          <a:stretch>
            <a:fillRect/>
          </a:stretch>
        </p:blipFill>
        <p:spPr bwMode="auto">
          <a:xfrm>
            <a:off x="1816100" y="771525"/>
            <a:ext cx="5511800" cy="3810000"/>
          </a:xfrm>
          <a:prstGeom prst="rect">
            <a:avLst/>
          </a:prstGeom>
          <a:noFill/>
          <a:ln w="9525">
            <a:solidFill>
              <a:srgbClr val="FF0000"/>
            </a:solidFill>
            <a:miter lim="800000"/>
            <a:headEnd/>
            <a:tailEnd/>
          </a:ln>
        </p:spPr>
      </p:pic>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body" sz="half" idx="4294967295"/>
          </p:nvPr>
        </p:nvSpPr>
        <p:spPr>
          <a:xfrm>
            <a:off x="250825" y="981075"/>
            <a:ext cx="4681538" cy="4608513"/>
          </a:xfrm>
        </p:spPr>
        <p:txBody>
          <a:bodyPr tIns="11429"/>
          <a:lstStyle/>
          <a:p>
            <a:pPr marL="0" indent="0" algn="ctr">
              <a:buFontTx/>
              <a:buNone/>
              <a:tabLst>
                <a:tab pos="406400" algn="l"/>
                <a:tab pos="814388" algn="l"/>
                <a:tab pos="1222375" algn="l"/>
                <a:tab pos="1628775" algn="l"/>
                <a:tab pos="2036763" algn="l"/>
                <a:tab pos="2444750" algn="l"/>
                <a:tab pos="2851150" algn="l"/>
                <a:tab pos="3259138" algn="l"/>
                <a:tab pos="3667125" algn="l"/>
                <a:tab pos="4075113" algn="l"/>
                <a:tab pos="4481513" algn="l"/>
                <a:tab pos="4889500" algn="l"/>
              </a:tabLst>
            </a:pPr>
            <a:r>
              <a:rPr lang="pl-PL" sz="2400">
                <a:solidFill>
                  <a:schemeClr val="hlink"/>
                </a:solidFill>
                <a:latin typeface="Times New Roman" pitchFamily="18" charset="0"/>
                <a:cs typeface="Times New Roman" pitchFamily="18" charset="0"/>
              </a:rPr>
              <a:t>Tylko wiara, nadzieja i miłość pozwoliły przetrwać Papieżowi Polakowi udział w poczuciu osamotnienia i opuszczenia. </a:t>
            </a:r>
            <a:r>
              <a:rPr lang="pl-PL" sz="2400">
                <a:solidFill>
                  <a:schemeClr val="hlink"/>
                </a:solidFill>
                <a:latin typeface="Times New Roman" pitchFamily="18" charset="0"/>
              </a:rPr>
              <a:t>Jan Paweł II pozostawił nam testament, w którym zachęca do wiary, nadziei i miłości</a:t>
            </a:r>
          </a:p>
          <a:p>
            <a:pPr marL="0" indent="0" algn="ctr">
              <a:buFontTx/>
              <a:buNone/>
              <a:tabLst>
                <a:tab pos="406400" algn="l"/>
                <a:tab pos="814388" algn="l"/>
                <a:tab pos="1222375" algn="l"/>
                <a:tab pos="1628775" algn="l"/>
                <a:tab pos="2036763" algn="l"/>
                <a:tab pos="2444750" algn="l"/>
                <a:tab pos="2851150" algn="l"/>
                <a:tab pos="3259138" algn="l"/>
                <a:tab pos="3667125" algn="l"/>
                <a:tab pos="4075113" algn="l"/>
                <a:tab pos="4481513" algn="l"/>
                <a:tab pos="4889500" algn="l"/>
              </a:tabLst>
            </a:pPr>
            <a:endParaRPr lang="pl-PL" sz="2400">
              <a:solidFill>
                <a:schemeClr val="hlink"/>
              </a:solidFill>
              <a:latin typeface="Times New Roman" pitchFamily="18" charset="0"/>
              <a:cs typeface="Times New Roman" pitchFamily="18" charset="0"/>
            </a:endParaRPr>
          </a:p>
        </p:txBody>
      </p:sp>
      <p:pic>
        <p:nvPicPr>
          <p:cNvPr id="4" name="Symbol zastępczy zawartości 3" descr="jpii.jpg"/>
          <p:cNvPicPr>
            <a:picLocks noChangeAspect="1" noChangeArrowheads="1"/>
          </p:cNvPicPr>
          <p:nvPr/>
        </p:nvPicPr>
        <p:blipFill>
          <a:blip r:embed="rId2" cstate="print"/>
          <a:srcRect/>
          <a:stretch>
            <a:fillRect/>
          </a:stretch>
        </p:blipFill>
        <p:spPr bwMode="auto">
          <a:xfrm>
            <a:off x="4792663" y="333375"/>
            <a:ext cx="4351337" cy="652462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4294967295"/>
          </p:nvPr>
        </p:nvPicPr>
        <p:blipFill>
          <a:blip r:embed="rId3" cstate="print"/>
          <a:srcRect/>
          <a:stretch>
            <a:fillRect/>
          </a:stretch>
        </p:blipFill>
        <p:spPr>
          <a:xfrm>
            <a:off x="827088" y="692150"/>
            <a:ext cx="4611687" cy="5949950"/>
          </a:xfrm>
        </p:spPr>
      </p:pic>
      <p:sp>
        <p:nvSpPr>
          <p:cNvPr id="48131" name="pole tekstowe 4"/>
          <p:cNvSpPr txBox="1">
            <a:spLocks noChangeArrowheads="1"/>
          </p:cNvSpPr>
          <p:nvPr/>
        </p:nvSpPr>
        <p:spPr bwMode="auto">
          <a:xfrm>
            <a:off x="5219700" y="2565400"/>
            <a:ext cx="3455988" cy="1187450"/>
          </a:xfrm>
          <a:prstGeom prst="rect">
            <a:avLst/>
          </a:prstGeom>
          <a:noFill/>
          <a:ln w="9525">
            <a:noFill/>
            <a:miter lim="800000"/>
            <a:headEnd/>
            <a:tailEnd/>
          </a:ln>
        </p:spPr>
        <p:txBody>
          <a:bodyPr>
            <a:spAutoFit/>
          </a:bodyPr>
          <a:lstStyle/>
          <a:p>
            <a:pPr algn="ctr"/>
            <a:r>
              <a:rPr lang="pl-PL" sz="2400">
                <a:latin typeface="Times New Roman" pitchFamily="18" charset="0"/>
                <a:cs typeface="Times New Roman" pitchFamily="18" charset="0"/>
              </a:rPr>
              <a:t>  </a:t>
            </a:r>
            <a:r>
              <a:rPr lang="pl-PL" sz="2400">
                <a:solidFill>
                  <a:schemeClr val="hlink"/>
                </a:solidFill>
                <a:latin typeface="Times New Roman" pitchFamily="18" charset="0"/>
                <a:cs typeface="Times New Roman" pitchFamily="18" charset="0"/>
              </a:rPr>
              <a:t>W Krakowie w 1979 roku powiedział:</a:t>
            </a:r>
          </a:p>
          <a:p>
            <a:pPr algn="ctr"/>
            <a:r>
              <a:rPr lang="pl-PL" sz="2400">
                <a:solidFill>
                  <a:schemeClr val="hlink"/>
                </a:solidFill>
                <a:latin typeface="Times New Roman" pitchFamily="18" charset="0"/>
                <a:cs typeface="Times New Roman" pitchFamily="18" charset="0"/>
              </a:rPr>
              <a:t> </a:t>
            </a:r>
          </a:p>
        </p:txBody>
      </p:sp>
      <p:pic>
        <p:nvPicPr>
          <p:cNvPr id="7" name="Kraków 1979.mp3">
            <a:hlinkClick r:id="" action="ppaction://media"/>
          </p:cNvPr>
          <p:cNvPicPr>
            <a:picLocks noRot="1" noChangeAspect="1"/>
          </p:cNvPicPr>
          <p:nvPr>
            <a:audioFile r:link="rId1"/>
          </p:nvPr>
        </p:nvPicPr>
        <p:blipFill>
          <a:blip r:embed="rId4" cstate="print"/>
          <a:srcRect/>
          <a:stretch>
            <a:fillRect/>
          </a:stretch>
        </p:blipFill>
        <p:spPr bwMode="auto">
          <a:xfrm>
            <a:off x="6732588" y="4941888"/>
            <a:ext cx="447675" cy="4476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5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fontAlgn="auto">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l-PL" sz="4000" i="1" dirty="0">
              <a:effectLst>
                <a:outerShdw blurRad="38100" dist="38100" dir="2700000" algn="tl">
                  <a:srgbClr val="000000"/>
                </a:outerShdw>
              </a:effectLst>
              <a:latin typeface="+mj-lt"/>
              <a:ea typeface="MS Gothic" charset="-128"/>
              <a:cs typeface="+mn-cs"/>
            </a:endParaRPr>
          </a:p>
        </p:txBody>
      </p:sp>
      <p:pic>
        <p:nvPicPr>
          <p:cNvPr id="25602" name="Picture 2" descr="http://g.gazetaprawna.pl/p/_wspolne/pliki/413000/413131-papiez-jan-pawel-ii-posrod-657-323.jpg"/>
          <p:cNvPicPr>
            <a:picLocks noChangeAspect="1" noChangeArrowheads="1"/>
          </p:cNvPicPr>
          <p:nvPr/>
        </p:nvPicPr>
        <p:blipFill>
          <a:blip r:embed="rId3" cstate="screen"/>
          <a:srcRect/>
          <a:stretch>
            <a:fillRect/>
          </a:stretch>
        </p:blipFill>
        <p:spPr bwMode="auto">
          <a:xfrm>
            <a:off x="1645965" y="2860229"/>
            <a:ext cx="5912013" cy="2906515"/>
          </a:xfrm>
          <a:prstGeom prst="pentagon">
            <a:avLst/>
          </a:prstGeom>
          <a:solidFill>
            <a:srgbClr val="FFFFFF">
              <a:shade val="85000"/>
            </a:srgbClr>
          </a:solidFill>
          <a:ln>
            <a:noFill/>
          </a:ln>
          <a:effectLst>
            <a:reflection blurRad="12700" stA="38000" endPos="28000" dist="5000" dir="5400000" sy="-100000" algn="bl" rotWithShape="0"/>
          </a:effectLst>
        </p:spPr>
      </p:pic>
      <p:sp>
        <p:nvSpPr>
          <p:cNvPr id="51204" name="pole tekstowe 9"/>
          <p:cNvSpPr txBox="1">
            <a:spLocks noChangeArrowheads="1"/>
          </p:cNvSpPr>
          <p:nvPr/>
        </p:nvSpPr>
        <p:spPr bwMode="auto">
          <a:xfrm>
            <a:off x="468313" y="765175"/>
            <a:ext cx="8351837" cy="1887538"/>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cs typeface="Times New Roman" pitchFamily="18" charset="0"/>
              </a:rPr>
              <a:t>Jan Paweł II ukazywał paradoksalną prawdę: innej drogi do szczęścia nie ma  „Droga życia, która podejmuje i odnawia postawy Jezusa, staje się drogą wiary i nawrócenia; drogą krzyża - właśnie. </a:t>
            </a:r>
          </a:p>
          <a:p>
            <a:pPr algn="ctr"/>
            <a:endParaRPr lang="pl-PL" sz="2200">
              <a:solidFill>
                <a:schemeClr val="hlink"/>
              </a:solidFill>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fontAlgn="auto">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l-PL" sz="4000" i="1" dirty="0">
              <a:effectLst>
                <a:outerShdw blurRad="38100" dist="38100" dir="2700000" algn="tl">
                  <a:srgbClr val="000000"/>
                </a:outerShdw>
              </a:effectLst>
              <a:latin typeface="+mj-lt"/>
              <a:ea typeface="MS Gothic" charset="-128"/>
              <a:cs typeface="+mn-cs"/>
            </a:endParaRPr>
          </a:p>
        </p:txBody>
      </p:sp>
      <p:pic>
        <p:nvPicPr>
          <p:cNvPr id="23554" name="Picture 2" descr="http://siostra-marie-genevieve.blog.onet.pl/wp-content/blogs.dir/567233/files/blog_cd_4301109_6128274_tr_chelmonski-droga-w-polu.jpg"/>
          <p:cNvPicPr>
            <a:picLocks noChangeAspect="1" noChangeArrowheads="1"/>
          </p:cNvPicPr>
          <p:nvPr/>
        </p:nvPicPr>
        <p:blipFill>
          <a:blip r:embed="rId3" cstate="screen"/>
          <a:srcRect/>
          <a:stretch>
            <a:fillRect/>
          </a:stretch>
        </p:blipFill>
        <p:spPr bwMode="auto">
          <a:xfrm>
            <a:off x="4031432" y="980728"/>
            <a:ext cx="5112568" cy="4219574"/>
          </a:xfrm>
          <a:prstGeom prst="flowChartManualOperation">
            <a:avLst/>
          </a:prstGeom>
          <a:ln>
            <a:noFill/>
          </a:ln>
          <a:effectLst>
            <a:softEdge rad="112500"/>
          </a:effectLst>
        </p:spPr>
      </p:pic>
      <p:sp>
        <p:nvSpPr>
          <p:cNvPr id="52228" name="pole tekstowe 10"/>
          <p:cNvSpPr txBox="1">
            <a:spLocks noChangeArrowheads="1"/>
          </p:cNvSpPr>
          <p:nvPr/>
        </p:nvSpPr>
        <p:spPr bwMode="auto">
          <a:xfrm>
            <a:off x="179388" y="1052513"/>
            <a:ext cx="4321175" cy="5873750"/>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cs typeface="Times New Roman" pitchFamily="18" charset="0"/>
              </a:rPr>
              <a:t>Jest to droga, która prowadzi </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do zaufania Chrystusowi,</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do uwierzenia, że On umarł, </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aby objawić miłość Boga </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do każdego człowieka; to droga, która nie lęka się niepowodzeń, trudności, wyobcowania </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i samotności, gdyż wypełnia serce człowieka obecnością Jezusa; </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to droga pokoju, panowania nad sobą, głębokiej radości serca”.</a:t>
            </a:r>
          </a:p>
          <a:p>
            <a:pPr algn="ctr"/>
            <a:r>
              <a:rPr lang="pl-PL" sz="2400">
                <a:latin typeface="Times New Roman" pitchFamily="18" charset="0"/>
                <a:cs typeface="Times New Roman" pitchFamily="18" charset="0"/>
              </a:rPr>
              <a:t> </a:t>
            </a:r>
            <a:br>
              <a:rPr lang="pl-PL" sz="2400">
                <a:latin typeface="Times New Roman" pitchFamily="18" charset="0"/>
                <a:cs typeface="Times New Roman" pitchFamily="18" charset="0"/>
              </a:rPr>
            </a:br>
            <a:endParaRPr lang="pl-PL" sz="2400">
              <a:latin typeface="Times New Roman" pitchFamily="18" charset="0"/>
              <a:cs typeface="Times New Roman" pitchFamily="18" charset="0"/>
            </a:endParaRPr>
          </a:p>
          <a:p>
            <a:pPr algn="ctr"/>
            <a:endParaRPr lang="pl-PL" sz="2200">
              <a:latin typeface="Times New Roman" pitchFamily="18" charset="0"/>
              <a:cs typeface="Times New Roman" pitchFamily="18" charset="0"/>
            </a:endParaRPr>
          </a:p>
          <a:p>
            <a:endParaRPr lang="pl-PL" sz="2200">
              <a:latin typeface="Calibri" pitchFamily="34" charset="0"/>
            </a:endParaRPr>
          </a:p>
        </p:txBody>
      </p:sp>
    </p:spTree>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jan-pawec582-ii.jpg"/>
          <p:cNvPicPr>
            <a:picLocks noGrp="1" noChangeAspect="1"/>
          </p:cNvPicPr>
          <p:nvPr>
            <p:ph idx="4294967295"/>
          </p:nvPr>
        </p:nvPicPr>
        <p:blipFill>
          <a:blip r:embed="rId2" cstate="print"/>
          <a:stretch>
            <a:fillRect/>
          </a:stretch>
        </p:blipFill>
        <p:spPr>
          <a:xfrm>
            <a:off x="179388" y="601663"/>
            <a:ext cx="8713787" cy="5459412"/>
          </a:xfrm>
          <a:effectLst>
            <a:outerShdw blurRad="292100" dist="139700" dir="2700000" algn="tl" rotWithShape="0">
              <a:srgbClr val="333333">
                <a:alpha val="65000"/>
              </a:srgbClr>
            </a:outerShdw>
          </a:effectLst>
        </p:spPr>
      </p:pic>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50825" y="4652963"/>
            <a:ext cx="8640763" cy="1917700"/>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rPr>
              <a:t>Jan Paweł II podkreślał, że jego wiara nie może się opierać na pustych deklaracjach, wierze ludzkiej, drugorzędnych motywach, emocjach lub tradycji narodowej. </a:t>
            </a:r>
          </a:p>
          <a:p>
            <a:pPr algn="ctr"/>
            <a:r>
              <a:rPr lang="pl-PL" sz="2400">
                <a:solidFill>
                  <a:schemeClr val="hlink"/>
                </a:solidFill>
                <a:latin typeface="Times New Roman" pitchFamily="18" charset="0"/>
              </a:rPr>
              <a:t>Wiedział, że jego wiara musi być oczyszczona przez cierpienia, pokusy, przeciwności, niesłuszne oskarżenia i osądy.</a:t>
            </a:r>
          </a:p>
        </p:txBody>
      </p:sp>
      <p:pic>
        <p:nvPicPr>
          <p:cNvPr id="8197" name="Picture 4"/>
          <p:cNvPicPr>
            <a:picLocks noChangeAspect="1" noChangeArrowheads="1"/>
          </p:cNvPicPr>
          <p:nvPr/>
        </p:nvPicPr>
        <p:blipFill>
          <a:blip r:embed="rId2" cstate="print"/>
          <a:srcRect/>
          <a:stretch>
            <a:fillRect/>
          </a:stretch>
        </p:blipFill>
        <p:spPr bwMode="auto">
          <a:xfrm>
            <a:off x="1125538" y="820738"/>
            <a:ext cx="6892925" cy="3760787"/>
          </a:xfrm>
          <a:prstGeom prst="rect">
            <a:avLst/>
          </a:prstGeom>
          <a:noFill/>
          <a:ln w="9525">
            <a:noFill/>
            <a:round/>
            <a:headEnd/>
            <a:tailEnd/>
          </a:ln>
        </p:spPr>
      </p:pic>
    </p:spTree>
  </p:cSld>
  <p:clrMapOvr>
    <a:masterClrMapping/>
  </p:clrMapOvr>
  <p:transition>
    <p:push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2"/>
          <p:cNvPicPr>
            <a:picLocks noChangeAspect="1" noChangeArrowheads="1"/>
          </p:cNvPicPr>
          <p:nvPr>
            <p:ph type="body" idx="1"/>
          </p:nvPr>
        </p:nvPicPr>
        <p:blipFill>
          <a:blip r:embed="rId2" cstate="print"/>
          <a:srcRect/>
          <a:stretch>
            <a:fillRect/>
          </a:stretch>
        </p:blipFill>
        <p:spPr>
          <a:xfrm>
            <a:off x="0" y="-61913"/>
            <a:ext cx="9144000" cy="6919913"/>
          </a:xfrm>
          <a:noFill/>
          <a:ln/>
        </p:spPr>
      </p:pic>
    </p:spTree>
  </p:cSld>
  <p:clrMapOvr>
    <a:masterClrMapping/>
  </p:clrMapOvr>
  <p:transition>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323850" y="188913"/>
            <a:ext cx="1727200" cy="2298700"/>
          </a:xfrm>
          <a:prstGeom prst="rect">
            <a:avLst/>
          </a:prstGeom>
          <a:noFill/>
          <a:ln w="9525">
            <a:noFill/>
            <a:miter lim="800000"/>
            <a:headEnd/>
            <a:tailEnd/>
          </a:ln>
        </p:spPr>
      </p:pic>
      <p:pic>
        <p:nvPicPr>
          <p:cNvPr id="1029" name="Picture 3"/>
          <p:cNvPicPr>
            <a:picLocks noChangeAspect="1" noChangeArrowheads="1"/>
          </p:cNvPicPr>
          <p:nvPr/>
        </p:nvPicPr>
        <p:blipFill>
          <a:blip r:embed="rId5" cstate="print"/>
          <a:srcRect/>
          <a:stretch>
            <a:fillRect/>
          </a:stretch>
        </p:blipFill>
        <p:spPr bwMode="auto">
          <a:xfrm>
            <a:off x="3908425" y="333375"/>
            <a:ext cx="5235575" cy="6124575"/>
          </a:xfrm>
          <a:prstGeom prst="rect">
            <a:avLst/>
          </a:prstGeom>
          <a:noFill/>
          <a:ln w="9525">
            <a:noFill/>
            <a:miter lim="800000"/>
            <a:headEnd/>
            <a:tailEnd/>
          </a:ln>
        </p:spPr>
      </p:pic>
      <p:sp>
        <p:nvSpPr>
          <p:cNvPr id="1030" name="Rectangle 1"/>
          <p:cNvSpPr>
            <a:spLocks noGrp="1" noChangeArrowheads="1"/>
          </p:cNvSpPr>
          <p:nvPr>
            <p:ph type="title" idx="4294967295"/>
          </p:nvPr>
        </p:nvSpPr>
        <p:spPr>
          <a:xfrm>
            <a:off x="106363" y="2924175"/>
            <a:ext cx="4970462" cy="3551238"/>
          </a:xfrm>
        </p:spPr>
        <p:txBody>
          <a:bodyPr tIns="11429"/>
          <a:lstStyle/>
          <a:p>
            <a:pPr>
              <a:lnSpc>
                <a:spcPct val="95000"/>
              </a:lnSpc>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pl-PL" sz="2400">
                <a:latin typeface="Times New Roman" pitchFamily="18" charset="0"/>
                <a:cs typeface="Times New Roman" pitchFamily="18" charset="0"/>
              </a:rPr>
              <a:t>„Niech nasza droga będzie wspólna. Niech nasza modlitwa będzie pokorna. Niech nasza miłość będzie potężna. Niech nasza nadzieja będzie większa od wszystkiego, co się tej nadziei może sprzeciwiać”</a:t>
            </a:r>
          </a:p>
        </p:txBody>
      </p:sp>
      <p:graphicFrame>
        <p:nvGraphicFramePr>
          <p:cNvPr id="1026" name="AutoShape 15"/>
          <p:cNvGraphicFramePr>
            <a:graphicFrameLocks noChangeAspect="1"/>
          </p:cNvGraphicFramePr>
          <p:nvPr/>
        </p:nvGraphicFramePr>
        <p:xfrm>
          <a:off x="4951413" y="5686425"/>
          <a:ext cx="3740150" cy="14288"/>
        </p:xfrm>
        <a:graphic>
          <a:graphicData uri="http://schemas.openxmlformats.org/presentationml/2006/ole">
            <p:oleObj spid="_x0000_s1026" r:id="rId6" imgW="0" imgH="0" progId="">
              <p:embed/>
            </p:oleObj>
          </a:graphicData>
        </a:graphic>
      </p:graphicFrame>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2"/>
          <p:cNvSpPr txBox="1">
            <a:spLocks noChangeArrowheads="1"/>
          </p:cNvSpPr>
          <p:nvPr/>
        </p:nvSpPr>
        <p:spPr bwMode="auto">
          <a:xfrm>
            <a:off x="468313" y="2565400"/>
            <a:ext cx="3638550" cy="2973388"/>
          </a:xfrm>
          <a:prstGeom prst="rect">
            <a:avLst/>
          </a:prstGeom>
          <a:noFill/>
          <a:ln w="9525">
            <a:noFill/>
            <a:miter lim="800000"/>
            <a:headEnd/>
            <a:tailEnd/>
          </a:ln>
        </p:spPr>
        <p:txBody>
          <a:bodyPr lIns="0" tIns="11429" rIns="0" bIns="0"/>
          <a:lstStyle/>
          <a:p>
            <a:pPr algn="ctr">
              <a:lnSpc>
                <a:spcPct val="95000"/>
              </a:lnSpc>
              <a:spcAft>
                <a:spcPts val="1288"/>
              </a:spcAft>
              <a:tabLst>
                <a:tab pos="449263" algn="l"/>
                <a:tab pos="898525" algn="l"/>
                <a:tab pos="1347788" algn="l"/>
                <a:tab pos="1797050" algn="l"/>
                <a:tab pos="2246313" algn="l"/>
                <a:tab pos="2695575" algn="l"/>
                <a:tab pos="3144838" algn="l"/>
                <a:tab pos="3594100" algn="l"/>
                <a:tab pos="4043363" algn="l"/>
              </a:tabLst>
            </a:pPr>
            <a:endParaRPr lang="pl-PL" sz="2400">
              <a:solidFill>
                <a:srgbClr val="000000"/>
              </a:solidFill>
              <a:latin typeface="Times New Roman" pitchFamily="18" charset="0"/>
              <a:ea typeface="Microsoft YaHei" pitchFamily="34" charset="-122"/>
              <a:cs typeface="Times New Roman" pitchFamily="18" charset="0"/>
            </a:endParaRPr>
          </a:p>
        </p:txBody>
      </p:sp>
      <p:pic>
        <p:nvPicPr>
          <p:cNvPr id="54278" name="Picture 5" descr="C:\Documents and Settings\Nata\Moje dokumenty\Moje obrazy\ultimo_saluto\06.jpg"/>
          <p:cNvPicPr>
            <a:picLocks noChangeAspect="1" noChangeArrowheads="1"/>
          </p:cNvPicPr>
          <p:nvPr/>
        </p:nvPicPr>
        <p:blipFill>
          <a:blip r:embed="rId3" cstate="print"/>
          <a:srcRect/>
          <a:stretch>
            <a:fillRect/>
          </a:stretch>
        </p:blipFill>
        <p:spPr bwMode="auto">
          <a:xfrm>
            <a:off x="2771775" y="549275"/>
            <a:ext cx="3575050" cy="58674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2268538" y="765175"/>
            <a:ext cx="4749800" cy="3568700"/>
          </a:xfrm>
          <a:prstGeom prst="rect">
            <a:avLst/>
          </a:prstGeom>
          <a:noFill/>
          <a:ln w="9525">
            <a:noFill/>
            <a:miter lim="800000"/>
            <a:headEnd/>
            <a:tailEnd/>
          </a:ln>
        </p:spPr>
      </p:pic>
      <p:sp>
        <p:nvSpPr>
          <p:cNvPr id="55299" name="Text Box 3"/>
          <p:cNvSpPr txBox="1">
            <a:spLocks noChangeArrowheads="1"/>
          </p:cNvSpPr>
          <p:nvPr/>
        </p:nvSpPr>
        <p:spPr bwMode="auto">
          <a:xfrm>
            <a:off x="250825" y="4581525"/>
            <a:ext cx="8623300" cy="2006600"/>
          </a:xfrm>
          <a:prstGeom prst="rect">
            <a:avLst/>
          </a:prstGeom>
          <a:noFill/>
          <a:ln w="9525">
            <a:noFill/>
            <a:miter lim="800000"/>
            <a:headEnd/>
            <a:tailEnd/>
          </a:ln>
        </p:spPr>
        <p:txBody>
          <a:bodyPr lIns="0" tIns="17634"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400">
              <a:solidFill>
                <a:srgbClr val="000000"/>
              </a:solidFill>
              <a:latin typeface="Times New Roman" pitchFamily="18" charset="0"/>
              <a:ea typeface="Microsoft YaHei" pitchFamily="34" charset="-122"/>
            </a:endParaRPr>
          </a:p>
        </p:txBody>
      </p:sp>
      <p:sp>
        <p:nvSpPr>
          <p:cNvPr id="55303" name="Rectangle 7"/>
          <p:cNvSpPr>
            <a:spLocks noChangeArrowheads="1"/>
          </p:cNvSpPr>
          <p:nvPr/>
        </p:nvSpPr>
        <p:spPr bwMode="auto">
          <a:xfrm>
            <a:off x="-4486275" y="3644900"/>
            <a:ext cx="18116550" cy="366713"/>
          </a:xfrm>
          <a:prstGeom prst="rect">
            <a:avLst/>
          </a:prstGeom>
          <a:noFill/>
          <a:ln w="9525">
            <a:noFill/>
            <a:miter lim="800000"/>
            <a:headEnd/>
            <a:tailEnd/>
          </a:ln>
          <a:effectLst/>
        </p:spPr>
        <p:txBody>
          <a:bodyPr>
            <a:spAutoFit/>
          </a:bodyPr>
          <a:lstStyle/>
          <a:p>
            <a:r>
              <a:rPr lang="pl-PL">
                <a:solidFill>
                  <a:srgbClr val="000000"/>
                </a:solidFill>
                <a:latin typeface="Arial" charset="0"/>
              </a:rPr>
              <a:t>Papież Polak powiedział tuż</a:t>
            </a:r>
          </a:p>
        </p:txBody>
      </p:sp>
      <p:sp>
        <p:nvSpPr>
          <p:cNvPr id="55304" name="Text Box 8"/>
          <p:cNvSpPr txBox="1">
            <a:spLocks noChangeArrowheads="1"/>
          </p:cNvSpPr>
          <p:nvPr/>
        </p:nvSpPr>
        <p:spPr bwMode="auto">
          <a:xfrm>
            <a:off x="1331913" y="4508500"/>
            <a:ext cx="6624637" cy="2225675"/>
          </a:xfrm>
          <a:prstGeom prst="rect">
            <a:avLst/>
          </a:prstGeom>
          <a:noFill/>
          <a:ln w="9525">
            <a:noFill/>
            <a:miter lim="800000"/>
            <a:headEnd/>
            <a:tailEnd/>
          </a:ln>
          <a:effectLst/>
        </p:spPr>
        <p:txBody>
          <a:bodyPr>
            <a:spAutoFit/>
          </a:bodyPr>
          <a:lstStyle/>
          <a:p>
            <a:pPr algn="ctr">
              <a:spcBef>
                <a:spcPct val="50000"/>
              </a:spcBef>
            </a:pPr>
            <a:r>
              <a:rPr lang="pl-PL" sz="2000">
                <a:solidFill>
                  <a:schemeClr val="hlink"/>
                </a:solidFill>
                <a:latin typeface="Arial" charset="0"/>
              </a:rPr>
              <a:t>Papież Polak powiedział tuż przed swoją śmiercią: „patrząc na Chrystusa i idąc za Nim z cierpliwą ufnością, jesteśmy w stanie zrozumieć, że w każdej formie ludzkiego cierpienia zawiera się Boża obietnica zbawienia i radości. Proszę, aby to przesłanie otuchy i nadziei dotarło do tych, którzy przeżywają trudne chwile cierpienia na ciele i na duchu”.</a:t>
            </a:r>
          </a:p>
        </p:txBody>
      </p:sp>
    </p:spTree>
  </p:cSld>
  <p:clrMapOvr>
    <a:masterClrMapping/>
  </p:clrMapOvr>
  <p:transition>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fontAlgn="auto">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l-PL" sz="4000" i="1" dirty="0">
              <a:effectLst>
                <a:outerShdw blurRad="38100" dist="38100" dir="2700000" algn="tl">
                  <a:srgbClr val="000000"/>
                </a:outerShdw>
              </a:effectLst>
              <a:latin typeface="+mj-lt"/>
              <a:ea typeface="MS Gothic" charset="-128"/>
              <a:cs typeface="+mn-cs"/>
            </a:endParaRPr>
          </a:p>
        </p:txBody>
      </p:sp>
      <p:pic>
        <p:nvPicPr>
          <p:cNvPr id="33794" name="Picture 2" descr="http://www.krasnobrod-uducha.pl/text_images/text_86/img128.jpg"/>
          <p:cNvPicPr>
            <a:picLocks noChangeAspect="1" noChangeArrowheads="1"/>
          </p:cNvPicPr>
          <p:nvPr/>
        </p:nvPicPr>
        <p:blipFill>
          <a:blip r:embed="rId3" cstate="print"/>
          <a:srcRect/>
          <a:stretch>
            <a:fillRect/>
          </a:stretch>
        </p:blipFill>
        <p:spPr bwMode="auto">
          <a:xfrm>
            <a:off x="5724525" y="1052513"/>
            <a:ext cx="2808288" cy="5345112"/>
          </a:xfrm>
          <a:prstGeom prst="rect">
            <a:avLst/>
          </a:prstGeom>
          <a:ln>
            <a:noFill/>
          </a:ln>
          <a:effectLst>
            <a:outerShdw blurRad="292100" dist="139700" dir="2700000" algn="tl" rotWithShape="0">
              <a:srgbClr val="333333">
                <a:alpha val="65000"/>
              </a:srgbClr>
            </a:outerShdw>
          </a:effectLst>
        </p:spPr>
      </p:pic>
      <p:sp>
        <p:nvSpPr>
          <p:cNvPr id="58373" name="pole tekstowe 8"/>
          <p:cNvSpPr txBox="1">
            <a:spLocks noChangeArrowheads="1"/>
          </p:cNvSpPr>
          <p:nvPr/>
        </p:nvSpPr>
        <p:spPr bwMode="auto">
          <a:xfrm>
            <a:off x="395288" y="1268413"/>
            <a:ext cx="4897437" cy="4838700"/>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cs typeface="Times New Roman" pitchFamily="18" charset="0"/>
              </a:rPr>
              <a:t>Janowi Pawłowi przyświecały trzy gwiazdy: </a:t>
            </a:r>
            <a:br>
              <a:rPr lang="pl-PL" sz="2400">
                <a:solidFill>
                  <a:schemeClr val="hlink"/>
                </a:solidFill>
                <a:latin typeface="Times New Roman" pitchFamily="18" charset="0"/>
                <a:cs typeface="Times New Roman" pitchFamily="18" charset="0"/>
              </a:rPr>
            </a:br>
            <a:r>
              <a:rPr lang="pl-PL" sz="2400" b="1" u="sng">
                <a:solidFill>
                  <a:schemeClr val="hlink"/>
                </a:solidFill>
                <a:latin typeface="Times New Roman" pitchFamily="18" charset="0"/>
                <a:cs typeface="Times New Roman" pitchFamily="18" charset="0"/>
              </a:rPr>
              <a:t>Prawda</a:t>
            </a:r>
            <a:r>
              <a:rPr lang="pl-PL" sz="2400" u="sng">
                <a:solidFill>
                  <a:schemeClr val="hlink"/>
                </a:solidFill>
                <a:latin typeface="Times New Roman" pitchFamily="18" charset="0"/>
                <a:cs typeface="Times New Roman" pitchFamily="18" charset="0"/>
              </a:rPr>
              <a:t> </a:t>
            </a:r>
            <a:r>
              <a:rPr lang="pl-PL" sz="2400">
                <a:solidFill>
                  <a:schemeClr val="hlink"/>
                </a:solidFill>
                <a:latin typeface="Times New Roman" pitchFamily="18" charset="0"/>
                <a:cs typeface="Times New Roman" pitchFamily="18" charset="0"/>
              </a:rPr>
              <a:t>objawiająca się i jej autorytet, na niej oparł swoją </a:t>
            </a:r>
            <a:r>
              <a:rPr lang="pl-PL" sz="2400" i="1" u="sng">
                <a:solidFill>
                  <a:schemeClr val="hlink"/>
                </a:solidFill>
                <a:latin typeface="Times New Roman" pitchFamily="18" charset="0"/>
                <a:cs typeface="Times New Roman" pitchFamily="18" charset="0"/>
              </a:rPr>
              <a:t>wiarę</a:t>
            </a:r>
            <a:r>
              <a:rPr lang="pl-PL" sz="2400">
                <a:solidFill>
                  <a:schemeClr val="hlink"/>
                </a:solidFill>
                <a:latin typeface="Times New Roman" pitchFamily="18" charset="0"/>
                <a:cs typeface="Times New Roman" pitchFamily="18" charset="0"/>
              </a:rPr>
              <a:t>. </a:t>
            </a:r>
            <a:r>
              <a:rPr lang="pl-PL" sz="2400" b="1" u="sng">
                <a:solidFill>
                  <a:schemeClr val="hlink"/>
                </a:solidFill>
                <a:latin typeface="Times New Roman" pitchFamily="18" charset="0"/>
                <a:cs typeface="Times New Roman" pitchFamily="18" charset="0"/>
              </a:rPr>
              <a:t>Miłosierdzie i wszechmoc </a:t>
            </a:r>
            <a:r>
              <a:rPr lang="pl-PL" sz="2400">
                <a:solidFill>
                  <a:schemeClr val="hlink"/>
                </a:solidFill>
                <a:latin typeface="Times New Roman" pitchFamily="18" charset="0"/>
                <a:cs typeface="Times New Roman" pitchFamily="18" charset="0"/>
              </a:rPr>
              <a:t>Boga udzielająca pomocy, na niej oparł swoją ufność i </a:t>
            </a:r>
            <a:r>
              <a:rPr lang="pl-PL" sz="2400" i="1" u="sng">
                <a:solidFill>
                  <a:schemeClr val="hlink"/>
                </a:solidFill>
                <a:latin typeface="Times New Roman" pitchFamily="18" charset="0"/>
                <a:cs typeface="Times New Roman" pitchFamily="18" charset="0"/>
              </a:rPr>
              <a:t>nadzieję</a:t>
            </a:r>
            <a:r>
              <a:rPr lang="pl-PL" sz="2400">
                <a:solidFill>
                  <a:schemeClr val="hlink"/>
                </a:solidFill>
                <a:latin typeface="Times New Roman" pitchFamily="18" charset="0"/>
                <a:cs typeface="Times New Roman" pitchFamily="18" charset="0"/>
              </a:rPr>
              <a:t>.</a:t>
            </a:r>
          </a:p>
          <a:p>
            <a:pPr algn="ctr"/>
            <a:r>
              <a:rPr lang="pl-PL" sz="2400">
                <a:solidFill>
                  <a:schemeClr val="hlink"/>
                </a:solidFill>
                <a:latin typeface="Times New Roman" pitchFamily="18" charset="0"/>
                <a:cs typeface="Times New Roman" pitchFamily="18" charset="0"/>
              </a:rPr>
              <a:t> Nieskończona</a:t>
            </a:r>
            <a:r>
              <a:rPr lang="pl-PL" sz="2400" u="sng">
                <a:solidFill>
                  <a:schemeClr val="hlink"/>
                </a:solidFill>
                <a:latin typeface="Times New Roman" pitchFamily="18" charset="0"/>
                <a:cs typeface="Times New Roman" pitchFamily="18" charset="0"/>
              </a:rPr>
              <a:t> </a:t>
            </a:r>
            <a:r>
              <a:rPr lang="pl-PL" sz="2400" b="1" u="sng">
                <a:solidFill>
                  <a:schemeClr val="hlink"/>
                </a:solidFill>
                <a:latin typeface="Times New Roman" pitchFamily="18" charset="0"/>
                <a:cs typeface="Times New Roman" pitchFamily="18" charset="0"/>
              </a:rPr>
              <a:t>dobroć</a:t>
            </a:r>
            <a:r>
              <a:rPr lang="pl-PL" sz="2400" u="sng">
                <a:solidFill>
                  <a:schemeClr val="hlink"/>
                </a:solidFill>
                <a:latin typeface="Times New Roman" pitchFamily="18" charset="0"/>
                <a:cs typeface="Times New Roman" pitchFamily="18" charset="0"/>
              </a:rPr>
              <a:t> </a:t>
            </a:r>
            <a:r>
              <a:rPr lang="pl-PL" sz="2400">
                <a:solidFill>
                  <a:schemeClr val="hlink"/>
                </a:solidFill>
                <a:latin typeface="Times New Roman" pitchFamily="18" charset="0"/>
                <a:cs typeface="Times New Roman" pitchFamily="18" charset="0"/>
              </a:rPr>
              <a:t>godna miłości ponad wszystko, </a:t>
            </a:r>
            <a:br>
              <a:rPr lang="pl-PL" sz="2400">
                <a:solidFill>
                  <a:schemeClr val="hlink"/>
                </a:solidFill>
                <a:latin typeface="Times New Roman" pitchFamily="18" charset="0"/>
                <a:cs typeface="Times New Roman" pitchFamily="18" charset="0"/>
              </a:rPr>
            </a:br>
            <a:r>
              <a:rPr lang="pl-PL" sz="2400">
                <a:solidFill>
                  <a:schemeClr val="hlink"/>
                </a:solidFill>
                <a:latin typeface="Times New Roman" pitchFamily="18" charset="0"/>
                <a:cs typeface="Times New Roman" pitchFamily="18" charset="0"/>
              </a:rPr>
              <a:t>na tej rzeczywistości oparł swoją </a:t>
            </a:r>
            <a:r>
              <a:rPr lang="pl-PL" sz="2400" i="1" u="sng">
                <a:solidFill>
                  <a:schemeClr val="hlink"/>
                </a:solidFill>
                <a:latin typeface="Times New Roman" pitchFamily="18" charset="0"/>
                <a:cs typeface="Times New Roman" pitchFamily="18" charset="0"/>
              </a:rPr>
              <a:t>miłość</a:t>
            </a:r>
            <a:r>
              <a:rPr lang="pl-PL" sz="2400">
                <a:solidFill>
                  <a:schemeClr val="hlink"/>
                </a:solidFill>
                <a:latin typeface="Times New Roman" pitchFamily="18" charset="0"/>
                <a:cs typeface="Times New Roman" pitchFamily="18" charset="0"/>
              </a:rPr>
              <a:t> do Boga. </a:t>
            </a:r>
          </a:p>
          <a:p>
            <a:pPr algn="ctr"/>
            <a:r>
              <a:rPr lang="pl-PL" sz="2400">
                <a:solidFill>
                  <a:schemeClr val="hlink"/>
                </a:solidFill>
                <a:latin typeface="Times New Roman" pitchFamily="18" charset="0"/>
                <a:cs typeface="Times New Roman" pitchFamily="18" charset="0"/>
              </a:rPr>
              <a:t>Ta postawa Jana Pawła II stanowi klucz do zrozumienia jego świętości.</a:t>
            </a:r>
          </a:p>
        </p:txBody>
      </p:sp>
    </p:spTree>
  </p:cSld>
  <p:clrMapOvr>
    <a:masterClrMapping/>
  </p:clrMapOvr>
  <p:transition>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ogucin.net/wp-content/uploads/2013/09/DSCF2788.jpg"/>
          <p:cNvPicPr>
            <a:picLocks noChangeAspect="1" noChangeArrowheads="1"/>
          </p:cNvPicPr>
          <p:nvPr/>
        </p:nvPicPr>
        <p:blipFill>
          <a:blip r:embed="rId3" cstate="print">
            <a:lum bright="30000"/>
          </a:blip>
          <a:srcRect/>
          <a:stretch>
            <a:fillRect/>
          </a:stretch>
        </p:blipFill>
        <p:spPr bwMode="auto">
          <a:xfrm>
            <a:off x="0" y="260350"/>
            <a:ext cx="9144000" cy="6858000"/>
          </a:xfrm>
          <a:prstGeom prst="rect">
            <a:avLst/>
          </a:prstGeom>
          <a:ln>
            <a:noFill/>
          </a:ln>
          <a:effectLst>
            <a:outerShdw blurRad="292100" dist="139700" dir="2700000" algn="tl" rotWithShape="0">
              <a:srgbClr val="333333">
                <a:alpha val="65000"/>
              </a:srgbClr>
            </a:outerShdw>
          </a:effectLst>
        </p:spPr>
      </p:pic>
      <p:sp>
        <p:nvSpPr>
          <p:cNvPr id="59396" name="pole tekstowe 10"/>
          <p:cNvSpPr txBox="1">
            <a:spLocks noChangeArrowheads="1"/>
          </p:cNvSpPr>
          <p:nvPr/>
        </p:nvSpPr>
        <p:spPr bwMode="auto">
          <a:xfrm>
            <a:off x="250825" y="795338"/>
            <a:ext cx="8424863" cy="5616575"/>
          </a:xfrm>
          <a:prstGeom prst="rect">
            <a:avLst/>
          </a:prstGeom>
          <a:noFill/>
          <a:ln w="9525">
            <a:noFill/>
            <a:miter lim="800000"/>
            <a:headEnd/>
            <a:tailEnd/>
          </a:ln>
        </p:spPr>
        <p:txBody>
          <a:bodyPr>
            <a:spAutoFit/>
          </a:bodyPr>
          <a:lstStyle/>
          <a:p>
            <a:pPr algn="ctr"/>
            <a:r>
              <a:rPr lang="pl-PL" sz="2600" b="1" dirty="0">
                <a:solidFill>
                  <a:schemeClr val="bg2">
                    <a:lumMod val="60000"/>
                    <a:lumOff val="40000"/>
                  </a:schemeClr>
                </a:solidFill>
                <a:latin typeface="Times New Roman" pitchFamily="18" charset="0"/>
                <a:cs typeface="Times New Roman" pitchFamily="18" charset="0"/>
              </a:rPr>
              <a:t>Wiara</a:t>
            </a:r>
            <a:r>
              <a:rPr lang="pl-PL" sz="2600" dirty="0">
                <a:solidFill>
                  <a:schemeClr val="bg2">
                    <a:lumMod val="60000"/>
                    <a:lumOff val="40000"/>
                  </a:schemeClr>
                </a:solidFill>
                <a:latin typeface="Times New Roman" pitchFamily="18" charset="0"/>
                <a:cs typeface="Times New Roman" pitchFamily="18" charset="0"/>
              </a:rPr>
              <a:t> Papieża Polaka już ustała, bo ustąpiła miejsca widzeniu Boga w niebie. </a:t>
            </a:r>
            <a:r>
              <a:rPr lang="pl-PL" sz="2600" b="1" dirty="0">
                <a:solidFill>
                  <a:schemeClr val="bg2">
                    <a:lumMod val="60000"/>
                    <a:lumOff val="40000"/>
                  </a:schemeClr>
                </a:solidFill>
                <a:latin typeface="Times New Roman" pitchFamily="18" charset="0"/>
                <a:cs typeface="Times New Roman" pitchFamily="18" charset="0"/>
              </a:rPr>
              <a:t>Nadzieja</a:t>
            </a:r>
            <a:r>
              <a:rPr lang="pl-PL" sz="2600" dirty="0">
                <a:solidFill>
                  <a:schemeClr val="bg2">
                    <a:lumMod val="60000"/>
                    <a:lumOff val="40000"/>
                  </a:schemeClr>
                </a:solidFill>
                <a:latin typeface="Times New Roman" pitchFamily="18" charset="0"/>
                <a:cs typeface="Times New Roman" pitchFamily="18" charset="0"/>
              </a:rPr>
              <a:t> też się skończyła, bo dostąpił już wiecznego posiadania Boga. </a:t>
            </a:r>
            <a:r>
              <a:rPr lang="pl-PL" sz="2600" b="1" dirty="0">
                <a:solidFill>
                  <a:schemeClr val="bg2">
                    <a:lumMod val="60000"/>
                    <a:lumOff val="40000"/>
                  </a:schemeClr>
                </a:solidFill>
                <a:latin typeface="Times New Roman" pitchFamily="18" charset="0"/>
                <a:cs typeface="Times New Roman" pitchFamily="18" charset="0"/>
              </a:rPr>
              <a:t>Miłość </a:t>
            </a:r>
            <a:r>
              <a:rPr lang="pl-PL" sz="2600" dirty="0">
                <a:solidFill>
                  <a:schemeClr val="bg2">
                    <a:lumMod val="60000"/>
                    <a:lumOff val="40000"/>
                  </a:schemeClr>
                </a:solidFill>
                <a:latin typeface="Times New Roman" pitchFamily="18" charset="0"/>
                <a:cs typeface="Times New Roman" pitchFamily="18" charset="0"/>
              </a:rPr>
              <a:t>Jana Pawła II trwać będzie na wieki, cieszenie się nią będzie Jego wiecznym szczęściem. Ale jeszcze za życia Jan Paweł II doszedł do posiadania Boga, gdyż nadzieja zaprowadziła Go do wyrzeczenia opartego na gotowości ofiary. Doszedł do prawdziwego poznania Boga poprzez wiarę. Miłość Papieża Polaka osładzała mu cierpienie i usuwała lęk. Cierpiał i był szczęśliwy. Zjednoczył się z Bogiem jeszcze w doczesnym życiu w wierze, nadziei i miłości, dzięki ich oczyszczeniu przez dobrowolnie zaakceptowane , nieuniknione cierpienia, </a:t>
            </a:r>
            <a:br>
              <a:rPr lang="pl-PL" sz="2600" dirty="0">
                <a:solidFill>
                  <a:schemeClr val="bg2">
                    <a:lumMod val="60000"/>
                    <a:lumOff val="40000"/>
                  </a:schemeClr>
                </a:solidFill>
                <a:latin typeface="Times New Roman" pitchFamily="18" charset="0"/>
                <a:cs typeface="Times New Roman" pitchFamily="18" charset="0"/>
              </a:rPr>
            </a:br>
            <a:r>
              <a:rPr lang="pl-PL" sz="2600" dirty="0">
                <a:solidFill>
                  <a:schemeClr val="bg2">
                    <a:lumMod val="60000"/>
                    <a:lumOff val="40000"/>
                  </a:schemeClr>
                </a:solidFill>
                <a:latin typeface="Times New Roman" pitchFamily="18" charset="0"/>
                <a:cs typeface="Times New Roman" pitchFamily="18" charset="0"/>
              </a:rPr>
              <a:t>choroby i przeciwności. </a:t>
            </a:r>
          </a:p>
          <a:p>
            <a:endParaRPr lang="pl-PL" sz="2400" dirty="0">
              <a:solidFill>
                <a:schemeClr val="bg2">
                  <a:lumMod val="60000"/>
                  <a:lumOff val="40000"/>
                </a:schemeClr>
              </a:solidFill>
              <a:latin typeface="Calibri" pitchFamily="34" charset="0"/>
            </a:endParaRPr>
          </a:p>
        </p:txBody>
      </p:sp>
    </p:spTree>
  </p:cSld>
  <p:clrMapOvr>
    <a:masterClrMapping/>
  </p:clrMapOvr>
  <p:transition>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fontAlgn="auto">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l-PL" sz="4000" i="1" dirty="0">
              <a:effectLst>
                <a:outerShdw blurRad="38100" dist="38100" dir="2700000" algn="tl">
                  <a:srgbClr val="000000"/>
                </a:outerShdw>
              </a:effectLst>
              <a:latin typeface="+mj-lt"/>
              <a:ea typeface="MS Gothic" charset="-128"/>
              <a:cs typeface="+mn-cs"/>
            </a:endParaRPr>
          </a:p>
        </p:txBody>
      </p:sp>
      <p:pic>
        <p:nvPicPr>
          <p:cNvPr id="29698" name="Picture 2" descr="ST4_2011_17.jpg (800×800)"/>
          <p:cNvPicPr>
            <a:picLocks noChangeAspect="1" noChangeArrowheads="1"/>
          </p:cNvPicPr>
          <p:nvPr/>
        </p:nvPicPr>
        <p:blipFill>
          <a:blip r:embed="rId3" cstate="screen"/>
          <a:srcRect/>
          <a:stretch>
            <a:fillRect/>
          </a:stretch>
        </p:blipFill>
        <p:spPr bwMode="auto">
          <a:xfrm>
            <a:off x="4355976" y="1268760"/>
            <a:ext cx="4350296" cy="4350296"/>
          </a:xfrm>
          <a:prstGeom prst="roundRect">
            <a:avLst>
              <a:gd name="adj" fmla="val 19268"/>
            </a:avLst>
          </a:prstGeom>
          <a:solidFill>
            <a:srgbClr val="FFFFFF">
              <a:shade val="85000"/>
            </a:srgbClr>
          </a:solidFill>
          <a:ln>
            <a:noFill/>
          </a:ln>
          <a:effectLst>
            <a:reflection blurRad="12700" stA="38000" endPos="28000" dist="5000" dir="5400000" sy="-100000" algn="bl" rotWithShape="0"/>
          </a:effectLst>
        </p:spPr>
      </p:pic>
      <p:sp>
        <p:nvSpPr>
          <p:cNvPr id="60421" name="pole tekstowe 8"/>
          <p:cNvSpPr txBox="1">
            <a:spLocks noChangeArrowheads="1"/>
          </p:cNvSpPr>
          <p:nvPr/>
        </p:nvSpPr>
        <p:spPr bwMode="auto">
          <a:xfrm>
            <a:off x="395288" y="1628775"/>
            <a:ext cx="3455987" cy="4524315"/>
          </a:xfrm>
          <a:prstGeom prst="rect">
            <a:avLst/>
          </a:prstGeom>
          <a:noFill/>
          <a:ln w="9525">
            <a:noFill/>
            <a:miter lim="800000"/>
            <a:headEnd/>
            <a:tailEnd/>
          </a:ln>
        </p:spPr>
        <p:txBody>
          <a:bodyPr>
            <a:spAutoFit/>
          </a:bodyPr>
          <a:lstStyle/>
          <a:p>
            <a:pPr algn="ctr"/>
            <a:r>
              <a:rPr lang="pl-PL" sz="2400" dirty="0">
                <a:solidFill>
                  <a:schemeClr val="hlink"/>
                </a:solidFill>
                <a:latin typeface="Times New Roman" pitchFamily="18" charset="0"/>
                <a:cs typeface="Times New Roman" pitchFamily="18" charset="0"/>
              </a:rPr>
              <a:t>Ś</a:t>
            </a:r>
            <a:r>
              <a:rPr lang="pl-PL" sz="2400" dirty="0" smtClean="0">
                <a:solidFill>
                  <a:schemeClr val="hlink"/>
                </a:solidFill>
                <a:latin typeface="Times New Roman" pitchFamily="18" charset="0"/>
                <a:cs typeface="Times New Roman" pitchFamily="18" charset="0"/>
              </a:rPr>
              <a:t>więty Papież </a:t>
            </a:r>
            <a:r>
              <a:rPr lang="pl-PL" sz="2400" dirty="0">
                <a:solidFill>
                  <a:schemeClr val="hlink"/>
                </a:solidFill>
                <a:latin typeface="Times New Roman" pitchFamily="18" charset="0"/>
                <a:cs typeface="Times New Roman" pitchFamily="18" charset="0"/>
              </a:rPr>
              <a:t>Polak pokazał nam, że w dzisiejszym świecie można być aż tak radykalnym, pokazał nam, życiem i nauczaniem, </a:t>
            </a:r>
            <a:br>
              <a:rPr lang="pl-PL" sz="2400" dirty="0">
                <a:solidFill>
                  <a:schemeClr val="hlink"/>
                </a:solidFill>
                <a:latin typeface="Times New Roman" pitchFamily="18" charset="0"/>
                <a:cs typeface="Times New Roman" pitchFamily="18" charset="0"/>
              </a:rPr>
            </a:br>
            <a:r>
              <a:rPr lang="pl-PL" sz="2400" dirty="0">
                <a:solidFill>
                  <a:schemeClr val="hlink"/>
                </a:solidFill>
                <a:latin typeface="Times New Roman" pitchFamily="18" charset="0"/>
                <a:cs typeface="Times New Roman" pitchFamily="18" charset="0"/>
              </a:rPr>
              <a:t>że istnieje tylko jedna droga do szczęścia i prawdziwej radości –zjednoczeniu z Jezusem w </a:t>
            </a:r>
            <a:r>
              <a:rPr lang="pl-PL" sz="2400" b="1" dirty="0">
                <a:solidFill>
                  <a:schemeClr val="hlink"/>
                </a:solidFill>
                <a:latin typeface="Times New Roman" pitchFamily="18" charset="0"/>
                <a:cs typeface="Times New Roman" pitchFamily="18" charset="0"/>
              </a:rPr>
              <a:t>wierze, nadziei i miłości.</a:t>
            </a:r>
          </a:p>
          <a:p>
            <a:pPr algn="ctr"/>
            <a:endParaRPr lang="pl-PL" sz="2400" b="1" dirty="0">
              <a:latin typeface="Times New Roman" pitchFamily="18" charset="0"/>
              <a:cs typeface="Times New Roman" pitchFamily="18" charset="0"/>
            </a:endParaRPr>
          </a:p>
        </p:txBody>
      </p:sp>
    </p:spTree>
  </p:cSld>
  <p:clrMapOvr>
    <a:masterClrMapping/>
  </p:clrMapOvr>
  <p:transition advTm="6000">
    <p:push dir="r"/>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179388" y="4057650"/>
            <a:ext cx="8399462" cy="1766888"/>
          </a:xfrm>
          <a:prstGeom prst="rect">
            <a:avLst/>
          </a:prstGeom>
          <a:noFill/>
          <a:ln w="9525">
            <a:noFill/>
            <a:miter lim="800000"/>
            <a:headEnd/>
            <a:tailEnd/>
          </a:ln>
        </p:spPr>
        <p:txBody>
          <a:bodyPr>
            <a:spAutoFit/>
          </a:bodyPr>
          <a:lstStyle/>
          <a:p>
            <a:pPr algn="ctr"/>
            <a:r>
              <a:rPr lang="pl-PL" sz="2200">
                <a:solidFill>
                  <a:schemeClr val="hlink"/>
                </a:solidFill>
                <a:latin typeface="Times New Roman" pitchFamily="18" charset="0"/>
              </a:rPr>
              <a:t>Wiedział, że należy naśladować</a:t>
            </a:r>
            <a:r>
              <a:rPr lang="pl-PL" sz="2200" b="1">
                <a:solidFill>
                  <a:schemeClr val="hlink"/>
                </a:solidFill>
                <a:latin typeface="Times New Roman" pitchFamily="18" charset="0"/>
              </a:rPr>
              <a:t> Mistrza Jezusa</a:t>
            </a:r>
            <a:r>
              <a:rPr lang="pl-PL" sz="2200">
                <a:solidFill>
                  <a:schemeClr val="hlink"/>
                </a:solidFill>
                <a:latin typeface="Times New Roman" pitchFamily="18" charset="0"/>
              </a:rPr>
              <a:t>. Jan Paweł II kierował się czystą, boską wiarą, opartą na autorytecie objawiającego się Boga, a nie wiarą ludzką, zasadzoną na pomyślności, zdrowiu, lub przychylności władzy, mediów, czy ludzi. To wystawiało wiarę Papieża Polaka na wielką próbę.</a:t>
            </a:r>
          </a:p>
        </p:txBody>
      </p:sp>
      <p:pic>
        <p:nvPicPr>
          <p:cNvPr id="9220" name="Picture 9" descr="droga-krzyżowa1-6"/>
          <p:cNvPicPr>
            <a:picLocks noChangeAspect="1" noChangeArrowheads="1"/>
          </p:cNvPicPr>
          <p:nvPr/>
        </p:nvPicPr>
        <p:blipFill>
          <a:blip r:embed="rId2" cstate="print"/>
          <a:srcRect/>
          <a:stretch>
            <a:fillRect/>
          </a:stretch>
        </p:blipFill>
        <p:spPr bwMode="auto">
          <a:xfrm>
            <a:off x="2843213" y="765175"/>
            <a:ext cx="3136900" cy="316706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auto">
          <a:xfrm>
            <a:off x="3924300" y="3970338"/>
            <a:ext cx="5327650" cy="427037"/>
          </a:xfrm>
          <a:prstGeom prst="rect">
            <a:avLst/>
          </a:prstGeom>
          <a:noFill/>
          <a:ln w="9525">
            <a:noFill/>
            <a:miter lim="800000"/>
            <a:headEnd/>
            <a:tailEnd/>
          </a:ln>
        </p:spPr>
        <p:txBody>
          <a:bodyPr>
            <a:spAutoFit/>
          </a:bodyPr>
          <a:lstStyle/>
          <a:p>
            <a:endParaRPr lang="pl-PL" sz="2200">
              <a:latin typeface="Times New Roman" pitchFamily="18" charset="0"/>
            </a:endParaRPr>
          </a:p>
        </p:txBody>
      </p:sp>
      <p:pic>
        <p:nvPicPr>
          <p:cNvPr id="10243" name="Picture 14" descr="Wybór na Stolicę Piotrową"/>
          <p:cNvPicPr>
            <a:picLocks noChangeAspect="1" noChangeArrowheads="1"/>
          </p:cNvPicPr>
          <p:nvPr/>
        </p:nvPicPr>
        <p:blipFill>
          <a:blip r:embed="rId2" cstate="print"/>
          <a:srcRect/>
          <a:stretch>
            <a:fillRect/>
          </a:stretch>
        </p:blipFill>
        <p:spPr bwMode="auto">
          <a:xfrm>
            <a:off x="2843213" y="665163"/>
            <a:ext cx="5973762" cy="3392487"/>
          </a:xfrm>
          <a:prstGeom prst="rect">
            <a:avLst/>
          </a:prstGeom>
          <a:noFill/>
          <a:ln w="9525">
            <a:noFill/>
            <a:miter lim="800000"/>
            <a:headEnd/>
            <a:tailEnd/>
          </a:ln>
        </p:spPr>
      </p:pic>
      <p:pic>
        <p:nvPicPr>
          <p:cNvPr id="10244" name="Picture 15" descr="droga-krzyżowa1-8"/>
          <p:cNvPicPr>
            <a:picLocks noChangeAspect="1" noChangeArrowheads="1"/>
          </p:cNvPicPr>
          <p:nvPr/>
        </p:nvPicPr>
        <p:blipFill>
          <a:blip r:embed="rId3" cstate="print"/>
          <a:srcRect/>
          <a:stretch>
            <a:fillRect/>
          </a:stretch>
        </p:blipFill>
        <p:spPr bwMode="auto">
          <a:xfrm>
            <a:off x="323850" y="3865563"/>
            <a:ext cx="3671888" cy="28765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Grp="1" noChangeAspect="1" noChangeArrowheads="1"/>
          </p:cNvPicPr>
          <p:nvPr>
            <p:ph idx="4294967295"/>
          </p:nvPr>
        </p:nvPicPr>
        <p:blipFill>
          <a:blip r:embed="rId2" cstate="print"/>
          <a:srcRect/>
          <a:stretch>
            <a:fillRect/>
          </a:stretch>
        </p:blipFill>
        <p:spPr>
          <a:xfrm>
            <a:off x="1331913" y="765175"/>
            <a:ext cx="6264275" cy="3998913"/>
          </a:xfrm>
        </p:spPr>
      </p:pic>
      <p:sp>
        <p:nvSpPr>
          <p:cNvPr id="11267" name="pole tekstowe 5"/>
          <p:cNvSpPr txBox="1">
            <a:spLocks noChangeArrowheads="1"/>
          </p:cNvSpPr>
          <p:nvPr/>
        </p:nvSpPr>
        <p:spPr bwMode="auto">
          <a:xfrm>
            <a:off x="323850" y="4941888"/>
            <a:ext cx="8424863" cy="1187450"/>
          </a:xfrm>
          <a:prstGeom prst="rect">
            <a:avLst/>
          </a:prstGeom>
          <a:noFill/>
          <a:ln w="9525">
            <a:noFill/>
            <a:miter lim="800000"/>
            <a:headEnd/>
            <a:tailEnd/>
          </a:ln>
        </p:spPr>
        <p:txBody>
          <a:bodyPr>
            <a:spAutoFit/>
          </a:bodyPr>
          <a:lstStyle/>
          <a:p>
            <a:pPr algn="ctr"/>
            <a:r>
              <a:rPr lang="pl-PL" sz="2400">
                <a:solidFill>
                  <a:schemeClr val="hlink"/>
                </a:solidFill>
                <a:latin typeface="Times New Roman" pitchFamily="18" charset="0"/>
                <a:cs typeface="Times New Roman" pitchFamily="18" charset="0"/>
              </a:rPr>
              <a:t>Ojciec Święty wziął odpowiedzialność za Polskę. Mówił, że tylko to co kosztuje, posiada wartość. Wiara Jana Pawła II niezwykle wiele Go kosztowała i dlatego była niezwykle cenna. </a:t>
            </a: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Symbol zastępczy zawartości 3" descr="1220464882.jpg"/>
          <p:cNvPicPr>
            <a:picLocks noGrp="1" noChangeAspect="1"/>
          </p:cNvPicPr>
          <p:nvPr>
            <p:ph type="body" idx="1"/>
          </p:nvPr>
        </p:nvPicPr>
        <p:blipFill>
          <a:blip r:embed="rId2" cstate="print"/>
          <a:srcRect/>
          <a:stretch>
            <a:fillRect/>
          </a:stretch>
        </p:blipFill>
        <p:spPr>
          <a:xfrm>
            <a:off x="250825" y="476250"/>
            <a:ext cx="8604250" cy="5822950"/>
          </a:xfrm>
          <a:noFill/>
          <a:ln/>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ole tekstowe 4"/>
          <p:cNvSpPr txBox="1">
            <a:spLocks noChangeArrowheads="1"/>
          </p:cNvSpPr>
          <p:nvPr/>
        </p:nvSpPr>
        <p:spPr bwMode="auto">
          <a:xfrm>
            <a:off x="5940425" y="1773238"/>
            <a:ext cx="2663825" cy="1889125"/>
          </a:xfrm>
          <a:prstGeom prst="rect">
            <a:avLst/>
          </a:prstGeom>
          <a:noFill/>
          <a:ln w="9525">
            <a:noFill/>
            <a:miter lim="800000"/>
            <a:headEnd/>
            <a:tailEnd/>
          </a:ln>
        </p:spPr>
        <p:txBody>
          <a:bodyPr>
            <a:spAutoFit/>
          </a:bodyPr>
          <a:lstStyle/>
          <a:p>
            <a:pPr algn="ctr">
              <a:spcBef>
                <a:spcPts val="1800"/>
              </a:spcBef>
            </a:pPr>
            <a:r>
              <a:rPr lang="pl-PL" sz="2200">
                <a:solidFill>
                  <a:schemeClr val="hlink"/>
                </a:solidFill>
                <a:latin typeface="Times New Roman" pitchFamily="18" charset="0"/>
                <a:cs typeface="Times New Roman" pitchFamily="18" charset="0"/>
              </a:rPr>
              <a:t>W Częstochowie w 1983 roku mówił:</a:t>
            </a:r>
          </a:p>
          <a:p>
            <a:pPr algn="ctr">
              <a:spcBef>
                <a:spcPts val="1800"/>
              </a:spcBef>
            </a:pPr>
            <a:endParaRPr lang="pl-PL" sz="2200">
              <a:solidFill>
                <a:schemeClr val="hlink"/>
              </a:solidFill>
              <a:latin typeface="Times New Roman" pitchFamily="18" charset="0"/>
              <a:cs typeface="Times New Roman" pitchFamily="18" charset="0"/>
            </a:endParaRPr>
          </a:p>
          <a:p>
            <a:pPr algn="ctr">
              <a:spcBef>
                <a:spcPts val="1800"/>
              </a:spcBef>
            </a:pPr>
            <a:endParaRPr lang="pl-PL" sz="2200">
              <a:latin typeface="Times New Roman" pitchFamily="18" charset="0"/>
              <a:cs typeface="Times New Roman" pitchFamily="18" charset="0"/>
            </a:endParaRPr>
          </a:p>
        </p:txBody>
      </p:sp>
      <p:pic>
        <p:nvPicPr>
          <p:cNvPr id="8" name="o wzięciu odpowiedzialności.mp3">
            <a:hlinkClick r:id="" action="ppaction://media"/>
          </p:cNvPr>
          <p:cNvPicPr>
            <a:picLocks noRot="1" noChangeAspect="1"/>
          </p:cNvPicPr>
          <p:nvPr>
            <a:audioFile r:link="rId1"/>
          </p:nvPr>
        </p:nvPicPr>
        <p:blipFill>
          <a:blip r:embed="rId4" cstate="print"/>
          <a:srcRect/>
          <a:stretch>
            <a:fillRect/>
          </a:stretch>
        </p:blipFill>
        <p:spPr bwMode="auto">
          <a:xfrm>
            <a:off x="6732588" y="5661025"/>
            <a:ext cx="522287" cy="520700"/>
          </a:xfrm>
          <a:prstGeom prst="rect">
            <a:avLst/>
          </a:prstGeom>
          <a:noFill/>
          <a:ln w="9525">
            <a:noFill/>
            <a:miter lim="800000"/>
            <a:headEnd/>
            <a:tailEnd/>
          </a:ln>
        </p:spPr>
      </p:pic>
      <p:pic>
        <p:nvPicPr>
          <p:cNvPr id="12294" name="Picture 5" descr="hapimage6"/>
          <p:cNvPicPr>
            <a:picLocks noChangeAspect="1" noChangeArrowheads="1"/>
          </p:cNvPicPr>
          <p:nvPr/>
        </p:nvPicPr>
        <p:blipFill>
          <a:blip r:embed="rId5" cstate="print"/>
          <a:srcRect/>
          <a:stretch>
            <a:fillRect/>
          </a:stretch>
        </p:blipFill>
        <p:spPr bwMode="auto">
          <a:xfrm>
            <a:off x="539750" y="836613"/>
            <a:ext cx="4824413" cy="5786437"/>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919</TotalTime>
  <Words>1121</Words>
  <Application>Microsoft Office PowerPoint</Application>
  <PresentationFormat>Pokaz na ekranie (4:3)</PresentationFormat>
  <Paragraphs>53</Paragraphs>
  <Slides>46</Slides>
  <Notes>17</Notes>
  <HiddenSlides>0</HiddenSlides>
  <MMClips>3</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0</vt:i4>
      </vt:variant>
      <vt:variant>
        <vt:lpstr>Tytuły slajdów</vt:lpstr>
      </vt:variant>
      <vt:variant>
        <vt:i4>46</vt:i4>
      </vt:variant>
    </vt:vector>
  </HeadingPairs>
  <TitlesOfParts>
    <vt:vector size="54" baseType="lpstr">
      <vt:lpstr>Arial</vt:lpstr>
      <vt:lpstr>Tahoma</vt:lpstr>
      <vt:lpstr>Wingdings</vt:lpstr>
      <vt:lpstr>Calibri</vt:lpstr>
      <vt:lpstr>MS Gothic</vt:lpstr>
      <vt:lpstr>Times New Roman</vt:lpstr>
      <vt:lpstr>Microsoft YaHei</vt:lpstr>
      <vt:lpstr>Ocean</vt:lpstr>
      <vt:lpstr>Święty  Jan Paweł II  </vt:lpstr>
      <vt:lpstr>Slajd 2</vt:lpstr>
      <vt:lpstr>Slajd 3</vt:lpstr>
      <vt:lpstr>Slajd 4</vt:lpstr>
      <vt:lpstr>Slajd 5</vt:lpstr>
      <vt:lpstr>Slajd 6</vt:lpstr>
      <vt:lpstr>Slajd 7</vt:lpstr>
      <vt:lpstr>Slajd 8</vt:lpstr>
      <vt:lpstr>Slajd 9</vt:lpstr>
      <vt:lpstr>Slajd 10</vt:lpstr>
      <vt:lpstr>Slajd 11</vt:lpstr>
      <vt:lpstr>Slajd 12</vt:lpstr>
      <vt:lpstr> </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„Niech nasza droga będzie wspólna. Niech nasza modlitwa będzie pokorna. Niech nasza miłość będzie potężna. Niech nasza nadzieja będzie większa od wszystkiego, co się tej nadziei może sprzeciwiać”</vt:lpstr>
      <vt:lpstr>Slajd 42</vt:lpstr>
      <vt:lpstr>Slajd 43</vt:lpstr>
      <vt:lpstr>Slajd 44</vt:lpstr>
      <vt:lpstr>Slajd 45</vt:lpstr>
      <vt:lpstr>Slajd 46</vt:lpstr>
    </vt:vector>
  </TitlesOfParts>
  <Company>Rycho444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Paweł II Święty - wiara, nadzieja, miłość</dc:title>
  <dc:creator>Janina Antal</dc:creator>
  <cp:lastModifiedBy>Janina Antal</cp:lastModifiedBy>
  <cp:revision>103</cp:revision>
  <dcterms:created xsi:type="dcterms:W3CDTF">2014-02-25T14:42:11Z</dcterms:created>
  <dcterms:modified xsi:type="dcterms:W3CDTF">2020-05-11T17:27:25Z</dcterms:modified>
</cp:coreProperties>
</file>