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46E04-FBA2-4CBE-B1CE-564A2BA24A8E}" type="datetimeFigureOut">
              <a:rPr lang="sk-SK" smtClean="0"/>
              <a:pPr/>
              <a:t>19.4.2020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B75F-556F-444D-B1FA-BD4F158ECCB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Žilina a jej okolie.</a:t>
            </a:r>
            <a:endParaRPr lang="sk-SK" b="1" dirty="0"/>
          </a:p>
        </p:txBody>
      </p:sp>
      <p:pic>
        <p:nvPicPr>
          <p:cNvPr id="12292" name="Picture 4" descr="Výsledek obrázku pro obrázky žilina a jej okol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Výsledek obrázku pro obrázky budatínsky zámok drotárske múzeum"/>
          <p:cNvSpPr>
            <a:spLocks noChangeAspect="1" noChangeArrowheads="1"/>
          </p:cNvSpPr>
          <p:nvPr/>
        </p:nvSpPr>
        <p:spPr bwMode="auto">
          <a:xfrm>
            <a:off x="155575" y="-2033588"/>
            <a:ext cx="5648325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32" name="Picture 4" descr="Výsledek obrázku pro obrázky budatínsky zámok drotárske múz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ýsledek obrázku pro obrázky budatínsky zámok drotárske múz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Lietava – </a:t>
            </a:r>
            <a:r>
              <a:rPr lang="sk-SK" dirty="0" smtClean="0"/>
              <a:t>zrúcanina hradu</a:t>
            </a:r>
            <a:endParaRPr lang="sk-SK" b="1" dirty="0"/>
          </a:p>
        </p:txBody>
      </p:sp>
      <p:pic>
        <p:nvPicPr>
          <p:cNvPr id="24580" name="Picture 4" descr="Výsledek obrázku pro obrázky liet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2493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Súľovské vrchy</a:t>
            </a:r>
            <a:endParaRPr lang="sk-SK" b="1" dirty="0"/>
          </a:p>
        </p:txBody>
      </p:sp>
      <p:pic>
        <p:nvPicPr>
          <p:cNvPr id="25602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292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Súlovské vrchy – Manínska tiesňava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26626" name="AutoShape 2" descr="Výsledek obrázku pro obrázky súľovské vrchy manínska tiesňava"/>
          <p:cNvSpPr>
            <a:spLocks noChangeAspect="1" noChangeArrowheads="1"/>
          </p:cNvSpPr>
          <p:nvPr/>
        </p:nvSpPr>
        <p:spPr bwMode="auto">
          <a:xfrm>
            <a:off x="155575" y="-2033588"/>
            <a:ext cx="2809875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628" name="AutoShape 4" descr="Výsledek obrázku pro obrázky súľovské vrchy manínska tiesňava"/>
          <p:cNvSpPr>
            <a:spLocks noChangeAspect="1" noChangeArrowheads="1"/>
          </p:cNvSpPr>
          <p:nvPr/>
        </p:nvSpPr>
        <p:spPr bwMode="auto">
          <a:xfrm>
            <a:off x="155575" y="-2033588"/>
            <a:ext cx="2809875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30" name="Picture 6" descr="Výsledek obrázku pro obrázky súľovské vrchy manínska tiesň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720080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Rajecké Teplice </a:t>
            </a:r>
            <a:r>
              <a:rPr lang="sk-SK" dirty="0" smtClean="0"/>
              <a:t>– kúpeľné mesto</a:t>
            </a:r>
            <a:endParaRPr lang="sk-SK" dirty="0"/>
          </a:p>
        </p:txBody>
      </p:sp>
      <p:pic>
        <p:nvPicPr>
          <p:cNvPr id="27650" name="Picture 2" descr="Výsledek obrázku pro obrázky Rajecké tep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64096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Mesto Žilina leží medzi pohoriami </a:t>
            </a:r>
            <a:br>
              <a:rPr lang="sk-SK" sz="3600" dirty="0" smtClean="0"/>
            </a:br>
            <a:r>
              <a:rPr lang="sk-SK" sz="3600" b="1" dirty="0" smtClean="0"/>
              <a:t>Malá Fatra, Kysucká vrchovina </a:t>
            </a:r>
            <a:r>
              <a:rPr lang="sk-SK" sz="3600" dirty="0" smtClean="0"/>
              <a:t>a</a:t>
            </a:r>
            <a:r>
              <a:rPr lang="sk-SK" sz="3600" b="1" dirty="0" smtClean="0"/>
              <a:t> Javorníky.</a:t>
            </a:r>
            <a:endParaRPr lang="sk-SK" sz="3600" b="1" dirty="0"/>
          </a:p>
        </p:txBody>
      </p:sp>
      <p:pic>
        <p:nvPicPr>
          <p:cNvPr id="10242" name="Picture 2" descr="Výsledek obrázku pro obrázky javorní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05064"/>
            <a:ext cx="8568630" cy="2852936"/>
          </a:xfrm>
          <a:prstGeom prst="rect">
            <a:avLst/>
          </a:prstGeom>
          <a:noFill/>
        </p:spPr>
      </p:pic>
      <p:pic>
        <p:nvPicPr>
          <p:cNvPr id="10244" name="Picture 4" descr="Výsledek obrázku pro obrázky kysucká vrchov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604448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Územím preteká rieka </a:t>
            </a:r>
            <a:r>
              <a:rPr lang="sk-SK" b="1" dirty="0" smtClean="0"/>
              <a:t>Váh.</a:t>
            </a:r>
            <a:endParaRPr lang="sk-SK" b="1" dirty="0"/>
          </a:p>
        </p:txBody>
      </p:sp>
      <p:pic>
        <p:nvPicPr>
          <p:cNvPr id="15362" name="Picture 2" descr="Výsledek obrázku pro obrázky kysucká vrchov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6895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Dôležité miesta v tejto oblasti sú : </a:t>
            </a:r>
            <a:r>
              <a:rPr lang="sk-SK" b="1" dirty="0" smtClean="0"/>
              <a:t>Žilina  - </a:t>
            </a:r>
            <a:r>
              <a:rPr lang="sk-SK" dirty="0" smtClean="0"/>
              <a:t>priemyselné mesto, univerzita</a:t>
            </a:r>
            <a:endParaRPr lang="sk-SK" b="1" dirty="0"/>
          </a:p>
        </p:txBody>
      </p:sp>
      <p:pic>
        <p:nvPicPr>
          <p:cNvPr id="16386" name="Picture 2" descr="Výsledek obrázku pro obrázky ži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2493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Bytča - </a:t>
            </a:r>
            <a:endParaRPr lang="sk-SK" b="1" dirty="0"/>
          </a:p>
        </p:txBody>
      </p:sp>
      <p:pic>
        <p:nvPicPr>
          <p:cNvPr id="17412" name="Picture 4" descr="Výsledek obrázku pro obrázky bytč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Považská  Bystrica</a:t>
            </a:r>
            <a:endParaRPr lang="sk-SK" b="1" dirty="0"/>
          </a:p>
        </p:txBody>
      </p:sp>
      <p:pic>
        <p:nvPicPr>
          <p:cNvPr id="18434" name="Picture 2" descr="Výsledek obrázku pro obrázky považská byst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Terchová – </a:t>
            </a:r>
            <a:r>
              <a:rPr lang="sk-SK" dirty="0" smtClean="0"/>
              <a:t>rodisko Juraja Jánošíka </a:t>
            </a:r>
            <a:endParaRPr lang="sk-SK" dirty="0"/>
          </a:p>
        </p:txBody>
      </p:sp>
      <p:pic>
        <p:nvPicPr>
          <p:cNvPr id="19458" name="Picture 2" descr="Výsledek obrázku pro obrázky terchov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6895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Čičmany – </a:t>
            </a:r>
            <a:r>
              <a:rPr lang="sk-SK" dirty="0" smtClean="0"/>
              <a:t>maľované chalupy </a:t>
            </a:r>
            <a:br>
              <a:rPr lang="sk-SK" dirty="0" smtClean="0"/>
            </a:br>
            <a:r>
              <a:rPr lang="sk-SK" dirty="0" smtClean="0"/>
              <a:t>( zachovanie ľudovej kultúry)</a:t>
            </a:r>
            <a:endParaRPr lang="sk-SK" b="1" dirty="0"/>
          </a:p>
        </p:txBody>
      </p:sp>
      <p:sp>
        <p:nvSpPr>
          <p:cNvPr id="20482" name="AutoShape 2" descr="Výsledek obrázku pro obrázky čičmany"/>
          <p:cNvSpPr>
            <a:spLocks noChangeAspect="1" noChangeArrowheads="1"/>
          </p:cNvSpPr>
          <p:nvPr/>
        </p:nvSpPr>
        <p:spPr bwMode="auto">
          <a:xfrm>
            <a:off x="155575" y="-2033588"/>
            <a:ext cx="6334125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484" name="Picture 4" descr="Výsledek obrázku pro obrázky čičm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49694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Budatínsky</a:t>
            </a:r>
            <a:r>
              <a:rPr lang="sk-SK" b="1" dirty="0" smtClean="0"/>
              <a:t> zámok – </a:t>
            </a:r>
            <a:r>
              <a:rPr lang="sk-SK" dirty="0" smtClean="0"/>
              <a:t>drotárske múzeum</a:t>
            </a:r>
            <a:endParaRPr lang="sk-SK" dirty="0"/>
          </a:p>
        </p:txBody>
      </p:sp>
      <p:pic>
        <p:nvPicPr>
          <p:cNvPr id="21506" name="Picture 2" descr="Výsledek obrázku pro obrázky budatínsky zám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49694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62</Words>
  <Application>Microsoft Office PowerPoint</Application>
  <PresentationFormat>Prezentácia na obrazovke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Motív Office</vt:lpstr>
      <vt:lpstr>Žilina a jej okolie.</vt:lpstr>
      <vt:lpstr>Mesto Žilina leží medzi pohoriami  Malá Fatra, Kysucká vrchovina a Javorníky.</vt:lpstr>
      <vt:lpstr>Územím preteká rieka Váh.</vt:lpstr>
      <vt:lpstr>Dôležité miesta v tejto oblasti sú : Žilina  - priemyselné mesto, univerzita</vt:lpstr>
      <vt:lpstr>Bytča - </vt:lpstr>
      <vt:lpstr>Považská  Bystrica</vt:lpstr>
      <vt:lpstr>Terchová – rodisko Juraja Jánošíka </vt:lpstr>
      <vt:lpstr>Čičmany – maľované chalupy  ( zachovanie ľudovej kultúry)</vt:lpstr>
      <vt:lpstr>Budatínsky zámok – drotárske múzeum</vt:lpstr>
      <vt:lpstr>Prezentácia programu PowerPoint</vt:lpstr>
      <vt:lpstr>Prezentácia programu PowerPoint</vt:lpstr>
      <vt:lpstr>Lietava – zrúcanina hradu</vt:lpstr>
      <vt:lpstr>Súľovské vrchy</vt:lpstr>
      <vt:lpstr>Súlovské vrchy – Manínska tiesňava </vt:lpstr>
      <vt:lpstr>Rajecké Teplice – kúpeľné mesto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Žilina a jej okolie.</dc:title>
  <dc:creator>Acer</dc:creator>
  <cp:lastModifiedBy>riaditel</cp:lastModifiedBy>
  <cp:revision>8</cp:revision>
  <dcterms:created xsi:type="dcterms:W3CDTF">2018-12-18T07:09:07Z</dcterms:created>
  <dcterms:modified xsi:type="dcterms:W3CDTF">2020-04-19T20:18:55Z</dcterms:modified>
</cp:coreProperties>
</file>