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84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8723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url?sa=i&amp;rct=j&amp;q=&amp;esrc=s&amp;source=images&amp;cd=&amp;cad=rja&amp;uact=8&amp;ved=0ahUKEwjevrLNh5jMAhXKVhQKHfBDCZQQjRwIBw&amp;url=http://sportky.zoznam.sk/c/90998/prvym-dopingovym-hriesnikom-v-londyne-albanec-pulaku&amp;bvm=bv.119745492,d.bGs&amp;psig=AFQjCNEJBneCS61LTOVKLqweUaXUvou9ZQ&amp;ust=1461064511498646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836712"/>
            <a:ext cx="61722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/>
              <a:t>Práca. Výkon. energia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5589240"/>
            <a:ext cx="6520238" cy="864096"/>
          </a:xfrm>
        </p:spPr>
        <p:txBody>
          <a:bodyPr>
            <a:noAutofit/>
          </a:bodyPr>
          <a:lstStyle/>
          <a:p>
            <a:pPr algn="ctr"/>
            <a:endParaRPr lang="sk-SK" sz="36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14480" y="4786322"/>
            <a:ext cx="7096302" cy="32861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://st.depositphotos.com/1097589/1896/v/950/depositphotos_18965907-Hand-drawn-vector-illustration-o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852936"/>
            <a:ext cx="2088232" cy="2882944"/>
          </a:xfrm>
          <a:prstGeom prst="rect">
            <a:avLst/>
          </a:prstGeom>
          <a:noFill/>
        </p:spPr>
      </p:pic>
      <p:pic>
        <p:nvPicPr>
          <p:cNvPr id="8196" name="Picture 4" descr="http://st.depositphotos.com/1097589/2009/v/950/depositphotos_20097719-Hand-drawn-vector-illustration-o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996952"/>
            <a:ext cx="240463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výkon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2420888"/>
            <a:ext cx="8424936" cy="4053064"/>
          </a:xfrm>
        </p:spPr>
        <p:txBody>
          <a:bodyPr>
            <a:normAutofit/>
          </a:bodyPr>
          <a:lstStyle/>
          <a:p>
            <a:r>
              <a:rPr lang="sk-SK" dirty="0" smtClean="0"/>
              <a:t>Výkon ľudia zaviedli, aby mohli porovnávať efektivitu vykonanej práce.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Výkon</a:t>
            </a:r>
            <a:r>
              <a:rPr lang="sk-SK" dirty="0" smtClean="0"/>
              <a:t> je fyzikálna veličina, označuje sa </a:t>
            </a:r>
            <a:r>
              <a:rPr lang="sk-SK" b="1" dirty="0" smtClean="0">
                <a:solidFill>
                  <a:srgbClr val="FF0000"/>
                </a:solidFill>
              </a:rPr>
              <a:t>P</a:t>
            </a:r>
            <a:r>
              <a:rPr lang="sk-SK" dirty="0" smtClean="0"/>
              <a:t>, základnou jednotkou je </a:t>
            </a:r>
            <a:r>
              <a:rPr lang="sk-SK" b="1" dirty="0" smtClean="0">
                <a:solidFill>
                  <a:srgbClr val="FF0000"/>
                </a:solidFill>
              </a:rPr>
              <a:t>watt</a:t>
            </a:r>
            <a:r>
              <a:rPr lang="sk-SK" dirty="0" smtClean="0"/>
              <a:t>.</a:t>
            </a:r>
          </a:p>
          <a:p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Ďalšie jednotky: kilowatt......1kW = 1 000 W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			          megawatt...1 MW = 1 000 </a:t>
            </a:r>
            <a:r>
              <a:rPr lang="sk-SK" b="1" dirty="0" err="1" smtClean="0">
                <a:solidFill>
                  <a:schemeClr val="accent3">
                    <a:lumMod val="75000"/>
                  </a:schemeClr>
                </a:solidFill>
              </a:rPr>
              <a:t>000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 W</a:t>
            </a:r>
          </a:p>
          <a:p>
            <a:pPr>
              <a:buNone/>
            </a:pPr>
            <a:endParaRPr lang="sk-SK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sk-SK" dirty="0" smtClean="0"/>
              <a:t>Výkon charakterizuje prácu vykonanú za jednotku času.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22530" name="Picture 2" descr="https://kinneil.files.wordpress.com/2011/01/jameswatt-fromvictorianbo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00200" cy="2255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BlokTextu 4"/>
          <p:cNvSpPr txBox="1"/>
          <p:nvPr/>
        </p:nvSpPr>
        <p:spPr>
          <a:xfrm>
            <a:off x="2195736" y="105273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Slovo poznáme z každodenného života, porovnávame svoje športové, pracovné výkony.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Výkon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493224"/>
          </a:xfrm>
        </p:spPr>
        <p:txBody>
          <a:bodyPr/>
          <a:lstStyle/>
          <a:p>
            <a:r>
              <a:rPr lang="sk-SK" dirty="0" smtClean="0"/>
              <a:t>Výkon závisí 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priamoúmerne </a:t>
            </a:r>
            <a:r>
              <a:rPr lang="sk-SK" dirty="0" smtClean="0"/>
              <a:t>od veľkosti vykonanej 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práce.</a:t>
            </a:r>
          </a:p>
          <a:p>
            <a:r>
              <a:rPr lang="sk-SK" dirty="0" smtClean="0"/>
              <a:t>Výkon závisí 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nepriamoúmerne od času, </a:t>
            </a:r>
            <a:r>
              <a:rPr lang="sk-SK" dirty="0" smtClean="0"/>
              <a:t>za ktorý sa práca vykoná.</a:t>
            </a:r>
          </a:p>
          <a:p>
            <a:r>
              <a:rPr lang="sk-SK" dirty="0" smtClean="0"/>
              <a:t>Výkon vypočítame ako podiel vykonanej práce a času, za ktorý sa práca vykoná: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Stroj, zariadenie , človek má výkon 1 watt ak každú sekundu vykoná prácu 1 joule.</a:t>
            </a:r>
            <a:endParaRPr lang="sk-SK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645024"/>
            <a:ext cx="1028700" cy="857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573016"/>
            <a:ext cx="322897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5565232"/>
          </a:xfrm>
        </p:spPr>
        <p:txBody>
          <a:bodyPr>
            <a:normAutofit/>
          </a:bodyPr>
          <a:lstStyle/>
          <a:p>
            <a:r>
              <a:rPr lang="sk-SK" sz="2000" i="1" dirty="0" smtClean="0"/>
              <a:t>Vypočítaj výkon vzpierača, ktorý </a:t>
            </a:r>
            <a:r>
              <a:rPr lang="sk-SK" sz="2000" i="1" dirty="0" smtClean="0"/>
              <a:t>pri zdvíhaní činky vykoná prácu 2400 J za </a:t>
            </a:r>
            <a:r>
              <a:rPr lang="sk-SK" sz="2000" i="1" dirty="0" smtClean="0"/>
              <a:t>3 sekundy.</a:t>
            </a:r>
          </a:p>
          <a:p>
            <a:pPr>
              <a:buNone/>
            </a:pPr>
            <a:r>
              <a:rPr lang="sk-SK" sz="2000" i="1" dirty="0" smtClean="0"/>
              <a:t>Zápis:</a:t>
            </a:r>
          </a:p>
          <a:p>
            <a:pPr>
              <a:buNone/>
            </a:pPr>
            <a:r>
              <a:rPr lang="sk-SK" sz="2000" dirty="0" smtClean="0"/>
              <a:t>W</a:t>
            </a:r>
            <a:r>
              <a:rPr lang="sk-SK" sz="2000" dirty="0" smtClean="0"/>
              <a:t> </a:t>
            </a:r>
            <a:r>
              <a:rPr lang="sk-SK" sz="2000" dirty="0" smtClean="0"/>
              <a:t>= </a:t>
            </a:r>
            <a:r>
              <a:rPr lang="sk-SK" sz="2000" dirty="0" smtClean="0"/>
              <a:t>2400</a:t>
            </a:r>
            <a:r>
              <a:rPr lang="sk-SK" sz="2000" dirty="0" smtClean="0"/>
              <a:t> J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t </a:t>
            </a:r>
            <a:r>
              <a:rPr lang="sk-SK" sz="2000" dirty="0" smtClean="0"/>
              <a:t>= 3 s</a:t>
            </a:r>
          </a:p>
          <a:p>
            <a:pPr>
              <a:buNone/>
            </a:pPr>
            <a:r>
              <a:rPr lang="sk-SK" sz="2000" dirty="0" smtClean="0"/>
              <a:t>P = ?</a:t>
            </a:r>
          </a:p>
          <a:p>
            <a:pPr>
              <a:buNone/>
            </a:pPr>
            <a:endParaRPr lang="en-US" sz="20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214282" y="314324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429000"/>
            <a:ext cx="914400" cy="74295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6" name="Picture 14" descr="http://sportky.zoznam.sk/cacheImg/obr/298px/hysen-pulaku-vzpieranie-oh-32990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571612"/>
            <a:ext cx="2838450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256"/>
            <a:ext cx="1476375" cy="742950"/>
          </a:xfrm>
          <a:prstGeom prst="rect">
            <a:avLst/>
          </a:prstGeom>
          <a:noFill/>
        </p:spPr>
      </p:pic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72074"/>
            <a:ext cx="1428750" cy="409575"/>
          </a:xfrm>
          <a:prstGeom prst="rect">
            <a:avLst/>
          </a:prstGeom>
          <a:noFill/>
        </p:spPr>
      </p:pic>
      <p:grpSp>
        <p:nvGrpSpPr>
          <p:cNvPr id="36" name="Skupina 35"/>
          <p:cNvGrpSpPr/>
          <p:nvPr/>
        </p:nvGrpSpPr>
        <p:grpSpPr>
          <a:xfrm>
            <a:off x="357158" y="5643578"/>
            <a:ext cx="1357322" cy="73026"/>
            <a:chOff x="357158" y="6215082"/>
            <a:chExt cx="1357322" cy="73026"/>
          </a:xfrm>
        </p:grpSpPr>
        <p:cxnSp>
          <p:nvCxnSpPr>
            <p:cNvPr id="34" name="Rovná spojnica 33"/>
            <p:cNvCxnSpPr/>
            <p:nvPr/>
          </p:nvCxnSpPr>
          <p:spPr>
            <a:xfrm>
              <a:off x="357158" y="6215082"/>
              <a:ext cx="13573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357158" y="6286520"/>
              <a:ext cx="13573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BlokTextu 36"/>
          <p:cNvSpPr txBox="1"/>
          <p:nvPr/>
        </p:nvSpPr>
        <p:spPr>
          <a:xfrm>
            <a:off x="2214546" y="592933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Výkon vzpierača je 800 W.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4676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755576" y="494116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</a:t>
            </a:r>
            <a:r>
              <a:rPr lang="sk-SK" smtClean="0"/>
              <a:t>: internet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1876</TotalTime>
  <Words>154</Words>
  <Application>Microsoft Office PowerPoint</Application>
  <PresentationFormat>Prezentácia na obrazovke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Arkáda</vt:lpstr>
      <vt:lpstr>Práca. Výkon. energia</vt:lpstr>
      <vt:lpstr>výkon</vt:lpstr>
      <vt:lpstr>Výkon</vt:lpstr>
      <vt:lpstr>Príklad: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xxx</cp:lastModifiedBy>
  <cp:revision>328</cp:revision>
  <dcterms:created xsi:type="dcterms:W3CDTF">2015-12-03T11:27:08Z</dcterms:created>
  <dcterms:modified xsi:type="dcterms:W3CDTF">2020-04-20T09:59:39Z</dcterms:modified>
</cp:coreProperties>
</file>