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95" r:id="rId3"/>
    <p:sldId id="281" r:id="rId4"/>
    <p:sldId id="282" r:id="rId5"/>
    <p:sldId id="283" r:id="rId6"/>
    <p:sldId id="284" r:id="rId7"/>
    <p:sldId id="285" r:id="rId8"/>
    <p:sldId id="261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6" r:id="rId18"/>
    <p:sldId id="297" r:id="rId19"/>
    <p:sldId id="262" r:id="rId20"/>
    <p:sldId id="300" r:id="rId21"/>
    <p:sldId id="265" r:id="rId22"/>
    <p:sldId id="298" r:id="rId23"/>
    <p:sldId id="299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260" r:id="rId33"/>
    <p:sldId id="309" r:id="rId34"/>
    <p:sldId id="310" r:id="rId35"/>
    <p:sldId id="311" r:id="rId36"/>
    <p:sldId id="269" r:id="rId37"/>
    <p:sldId id="267" r:id="rId38"/>
    <p:sldId id="312" r:id="rId39"/>
    <p:sldId id="271" r:id="rId40"/>
    <p:sldId id="277" r:id="rId41"/>
    <p:sldId id="278" r:id="rId42"/>
    <p:sldId id="280" r:id="rId43"/>
    <p:sldId id="275" r:id="rId44"/>
    <p:sldId id="313" r:id="rId45"/>
    <p:sldId id="286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013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84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970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364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156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911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470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066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43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95C1FF-8E83-4C2E-9A6C-64C5B0162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A7E6FA-707D-4C65-82C5-CD2350ABE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1C10DA-4309-404E-AA18-E872DB7B8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126230-4157-4352-AFA6-01E9A4EB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F90405-F29D-44A9-B532-BCFB2DB5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014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64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44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249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50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20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484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552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3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3CC7B26-8D63-4D0F-8150-3BE0D455C81A}" type="datetimeFigureOut">
              <a:rPr lang="pl-PL" smtClean="0"/>
              <a:t>13.06.2020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04B7E76-2472-413F-A47F-97103DC04E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743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5299D2-1260-4D1B-868D-D65250B4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26" y="1338470"/>
            <a:ext cx="10515600" cy="4108173"/>
          </a:xfrm>
        </p:spPr>
        <p:txBody>
          <a:bodyPr>
            <a:normAutofit/>
          </a:bodyPr>
          <a:lstStyle/>
          <a:p>
            <a:r>
              <a:rPr lang="pl-PL" sz="7200" dirty="0">
                <a:latin typeface="Bahnschrift Condensed" panose="020B0502040204020203" pitchFamily="34" charset="0"/>
              </a:rPr>
              <a:t>Serdecznie witamy klasę 8  </a:t>
            </a:r>
            <a:br>
              <a:rPr lang="pl-PL" sz="7200" dirty="0">
                <a:latin typeface="Bahnschrift Condensed" panose="020B0502040204020203" pitchFamily="34" charset="0"/>
              </a:rPr>
            </a:br>
            <a:r>
              <a:rPr lang="pl-PL" sz="7200" dirty="0">
                <a:latin typeface="Bahnschrift Condensed" panose="020B0502040204020203" pitchFamily="34" charset="0"/>
              </a:rPr>
              <a:t>i zgromadzonych gości. Zapraszamy do obejrzenia naszej prezentacji.</a:t>
            </a:r>
          </a:p>
        </p:txBody>
      </p:sp>
      <p:pic>
        <p:nvPicPr>
          <p:cNvPr id="13" name="klasa 8">
            <a:hlinkClick r:id="" action="ppaction://media"/>
            <a:extLst>
              <a:ext uri="{FF2B5EF4-FFF2-40B4-BE49-F238E27FC236}">
                <a16:creationId xmlns:a16="http://schemas.microsoft.com/office/drawing/2014/main" id="{59B28D98-551A-43A5-8CBE-EEC6903F2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2053" y="3942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6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C9CF907-D92A-4E6A-B2CB-0DA19B969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4" y="2375451"/>
            <a:ext cx="5480258" cy="416014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0783518-5ADF-43BB-B7A5-B8636CB4E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94" y="3140765"/>
            <a:ext cx="3788741" cy="284155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84049DD-7371-40ED-AD5F-F16082102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687" y="322401"/>
            <a:ext cx="4465638" cy="3349228"/>
          </a:xfrm>
          <a:prstGeom prst="rect">
            <a:avLst/>
          </a:prstGeom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D1879402-4404-4558-AB1E-03552CD2A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569843"/>
            <a:ext cx="4228068" cy="1644851"/>
          </a:xfrm>
        </p:spPr>
        <p:txBody>
          <a:bodyPr/>
          <a:lstStyle/>
          <a:p>
            <a:r>
              <a:rPr lang="pl-PL" dirty="0"/>
              <a:t>Pasowanie</a:t>
            </a:r>
          </a:p>
        </p:txBody>
      </p:sp>
    </p:spTree>
    <p:extLst>
      <p:ext uri="{BB962C8B-B14F-4D97-AF65-F5344CB8AC3E}">
        <p14:creationId xmlns:p14="http://schemas.microsoft.com/office/powerpoint/2010/main" val="36461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79EF914F-03EF-4A8B-B418-82FFF0C24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48" y="1215058"/>
            <a:ext cx="3320912" cy="442788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66848A4-AF1C-4AA7-B44F-98296AF80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749" y="265043"/>
            <a:ext cx="3650767" cy="486768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2C1A546-E700-4E41-B5C9-FDEDA6BE1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4" y="2890010"/>
            <a:ext cx="5078619" cy="380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713533-5581-4205-B86E-0BD77D28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630911"/>
            <a:ext cx="10364451" cy="1596177"/>
          </a:xfrm>
        </p:spPr>
        <p:txBody>
          <a:bodyPr>
            <a:normAutofit/>
          </a:bodyPr>
          <a:lstStyle/>
          <a:p>
            <a:r>
              <a:rPr lang="pl-PL" sz="7200" dirty="0"/>
              <a:t>Klasa 2</a:t>
            </a:r>
          </a:p>
        </p:txBody>
      </p:sp>
    </p:spTree>
    <p:extLst>
      <p:ext uri="{BB962C8B-B14F-4D97-AF65-F5344CB8AC3E}">
        <p14:creationId xmlns:p14="http://schemas.microsoft.com/office/powerpoint/2010/main" val="339326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66E5E10-EF04-4147-A930-2558F9A96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57" y="392733"/>
            <a:ext cx="4530863" cy="339814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4BBF519-15CF-4EE7-9A76-C07BCA699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4" y="2852772"/>
            <a:ext cx="4248149" cy="31861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7261274-D38E-4762-972C-4959564C6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20" y="657898"/>
            <a:ext cx="5175802" cy="388185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F82A1B3-3C01-44E1-BD3F-BF0A487C6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02" y="2852772"/>
            <a:ext cx="4813726" cy="361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6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81F4B81-F57D-4E1E-B785-ED81AC01E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35" y="2924823"/>
            <a:ext cx="5289567" cy="396717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9E3FEA8-C11C-4CAA-8A35-56CD49B55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1" y="3129306"/>
            <a:ext cx="4744280" cy="355821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DE884ED-A5F1-46A1-9D89-7E60CB1E5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19" y="515454"/>
            <a:ext cx="3485136" cy="261385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CC16E37-8F9D-4082-A30A-1F63B6A95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51" y="233119"/>
            <a:ext cx="4744279" cy="355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10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5C22C-BA26-4693-AB50-DDD62C9D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742526"/>
          </a:xfrm>
        </p:spPr>
        <p:txBody>
          <a:bodyPr/>
          <a:lstStyle/>
          <a:p>
            <a:r>
              <a:rPr lang="pl-PL" dirty="0"/>
              <a:t>	</a:t>
            </a:r>
            <a:r>
              <a:rPr lang="pl-PL" sz="6600" dirty="0"/>
              <a:t>Klasa 3</a:t>
            </a:r>
          </a:p>
        </p:txBody>
      </p:sp>
    </p:spTree>
    <p:extLst>
      <p:ext uri="{BB962C8B-B14F-4D97-AF65-F5344CB8AC3E}">
        <p14:creationId xmlns:p14="http://schemas.microsoft.com/office/powerpoint/2010/main" val="262495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4DF7ABF-F627-4C17-A751-A60D1547F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73" y="3115296"/>
            <a:ext cx="4301159" cy="322586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3AF6E25-AC2A-436C-A7A6-A71A18857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43" y="291548"/>
            <a:ext cx="6914735" cy="563970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FC7FCB2B-681A-4E32-9A11-EB33932D5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33" y="516835"/>
            <a:ext cx="4760567" cy="35704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2693EB7-B385-4058-8353-399FDE9C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52" y="3941020"/>
            <a:ext cx="3762237" cy="282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7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DF41C4B-8969-461D-8CA1-68B3DE0D2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37" y="195393"/>
            <a:ext cx="4089123" cy="30668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AFEEE0C-FC15-40B9-A591-4D2D71257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3" y="3166094"/>
            <a:ext cx="4708248" cy="353118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78B0F73-90DF-449E-8D07-4D83A807E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3" y="304595"/>
            <a:ext cx="5149297" cy="386197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A4C5178-989C-4A6B-9973-46F82F132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25" y="2374469"/>
            <a:ext cx="4778926" cy="358419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10675C4-D5C2-44DC-8827-039328789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40" y="2679529"/>
            <a:ext cx="3965436" cy="29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3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B7CB37E-D9AF-4740-8FAD-6142BE574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1" y="248477"/>
            <a:ext cx="3969854" cy="297739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74ADF3-FDB4-43C5-8E00-860C8517D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08" y="2933081"/>
            <a:ext cx="5096288" cy="382221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4A6B7DA-1BC9-493B-9E88-2A644ADB3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64" y="581232"/>
            <a:ext cx="3313192" cy="590135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DBD8A7F-6DB1-4D2B-9AD3-E52CFD8A0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28" y="248477"/>
            <a:ext cx="5096288" cy="382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2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322DB6-AE2C-44F6-963B-0CB7F1395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>
            <a:normAutofit/>
          </a:bodyPr>
          <a:lstStyle/>
          <a:p>
            <a:pPr algn="ctr"/>
            <a:r>
              <a:rPr lang="pl-PL" sz="7200" dirty="0">
                <a:latin typeface="Arial Black" panose="020B0A04020102020204" pitchFamily="34" charset="0"/>
              </a:rPr>
              <a:t>Klasy starsze</a:t>
            </a:r>
          </a:p>
        </p:txBody>
      </p:sp>
    </p:spTree>
    <p:extLst>
      <p:ext uri="{BB962C8B-B14F-4D97-AF65-F5344CB8AC3E}">
        <p14:creationId xmlns:p14="http://schemas.microsoft.com/office/powerpoint/2010/main" val="401821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B3D42C-3060-41D7-98FF-03ADA0FBA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503987"/>
          </a:xfrm>
        </p:spPr>
        <p:txBody>
          <a:bodyPr>
            <a:normAutofit/>
          </a:bodyPr>
          <a:lstStyle/>
          <a:p>
            <a:r>
              <a:rPr lang="pl-PL" sz="8800" dirty="0"/>
              <a:t>A oto nasi bohaterowie:</a:t>
            </a:r>
          </a:p>
        </p:txBody>
      </p:sp>
      <p:pic>
        <p:nvPicPr>
          <p:cNvPr id="7" name="mix_4m02s (audio-joiner.com) (2)">
            <a:hlinkClick r:id="" action="ppaction://media"/>
            <a:extLst>
              <a:ext uri="{FF2B5EF4-FFF2-40B4-BE49-F238E27FC236}">
                <a16:creationId xmlns:a16="http://schemas.microsoft.com/office/drawing/2014/main" id="{24B244DE-6CC2-4035-8532-8AF449B04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9773" y="73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7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7284851-0147-48F8-8134-1422D5E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792" y="728870"/>
            <a:ext cx="10364451" cy="5459895"/>
          </a:xfrm>
        </p:spPr>
        <p:txBody>
          <a:bodyPr>
            <a:normAutofit/>
          </a:bodyPr>
          <a:lstStyle/>
          <a:p>
            <a:r>
              <a:rPr lang="pl-PL" sz="6600" dirty="0"/>
              <a:t>Klasa 4</a:t>
            </a:r>
          </a:p>
        </p:txBody>
      </p:sp>
    </p:spTree>
    <p:extLst>
      <p:ext uri="{BB962C8B-B14F-4D97-AF65-F5344CB8AC3E}">
        <p14:creationId xmlns:p14="http://schemas.microsoft.com/office/powerpoint/2010/main" val="3294375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30C74F86-F62C-4C89-8D1C-C286CFA92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7" y="598124"/>
            <a:ext cx="10209143" cy="566175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124AC67-C826-4447-936E-9E7241D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37" y="4954537"/>
            <a:ext cx="4281076" cy="1305339"/>
          </a:xfrm>
        </p:spPr>
        <p:txBody>
          <a:bodyPr/>
          <a:lstStyle/>
          <a:p>
            <a:r>
              <a:rPr lang="pl-PL" dirty="0"/>
              <a:t>Egzamin rowerowy</a:t>
            </a:r>
          </a:p>
        </p:txBody>
      </p:sp>
    </p:spTree>
    <p:extLst>
      <p:ext uri="{BB962C8B-B14F-4D97-AF65-F5344CB8AC3E}">
        <p14:creationId xmlns:p14="http://schemas.microsoft.com/office/powerpoint/2010/main" val="334664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31CAE0-5B4F-4941-A7A1-5041FBE20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2" y="131298"/>
            <a:ext cx="4761389" cy="37859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B81B56-E6A6-42A4-89A8-0DAFC54B5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686" y="222765"/>
            <a:ext cx="4804012" cy="360300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B7988E6-8B4E-44E2-ABAF-12828FF13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09" y="1592273"/>
            <a:ext cx="4804012" cy="320496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264CC11B-5103-4C92-830A-585E3E49D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54" y="3194754"/>
            <a:ext cx="4510432" cy="338282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52F2E79-6B4A-4BFE-BB5E-E50A72901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294" y="2749690"/>
            <a:ext cx="5047925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607CB54-3DBD-4663-A886-3BF8FEF0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93" y="0"/>
            <a:ext cx="3449830" cy="4598371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5F023A9-48B8-4B82-9425-5465BF36B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26" y="341302"/>
            <a:ext cx="5255964" cy="350647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194F7E8-6297-4B41-B2FA-88C49415C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2" y="3839179"/>
            <a:ext cx="4216499" cy="28130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7758105-C0B4-40F0-906E-67438B61F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84" y="-219411"/>
            <a:ext cx="4601114" cy="30696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EE13DB5-CBBD-46F3-9312-28B9F7240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01" y="3073688"/>
            <a:ext cx="5182785" cy="345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4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40625D-CB90-49F8-A6D0-52D21197C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808787"/>
          </a:xfrm>
        </p:spPr>
        <p:txBody>
          <a:bodyPr>
            <a:normAutofit/>
          </a:bodyPr>
          <a:lstStyle/>
          <a:p>
            <a:r>
              <a:rPr lang="pl-PL" sz="6600" dirty="0"/>
              <a:t>Klasa 5</a:t>
            </a:r>
          </a:p>
        </p:txBody>
      </p:sp>
    </p:spTree>
    <p:extLst>
      <p:ext uri="{BB962C8B-B14F-4D97-AF65-F5344CB8AC3E}">
        <p14:creationId xmlns:p14="http://schemas.microsoft.com/office/powerpoint/2010/main" val="40597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98F5B9C-F3BF-416D-A6C0-4836AE27A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182" y="159025"/>
            <a:ext cx="3666472" cy="24460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D496CC2-3862-49F8-8A93-F060CBC86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834" y="331304"/>
            <a:ext cx="2711312" cy="481705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58CABC0-1736-44BF-B6F1-3EFE84206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46" y="331304"/>
            <a:ext cx="4242531" cy="283037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19B2B11-7940-45AF-9853-3E5D22BB6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869" y="3559956"/>
            <a:ext cx="4446933" cy="296674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5FC9051-A665-4270-B3B1-8B5FB6420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" y="3414868"/>
            <a:ext cx="4143315" cy="2764183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18E3F44-FA99-40CA-9E42-120EAE0DB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76" y="391949"/>
            <a:ext cx="3952758" cy="263705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0A75E9B-6F4A-4D71-A42C-87F975FDF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179" y="3837264"/>
            <a:ext cx="1979239" cy="296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5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48648F6-716D-4BE3-82B8-50BE67B04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0" y="241025"/>
            <a:ext cx="3726064" cy="248581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7CAFFFB-7715-45EE-9E78-95735B081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87" y="583095"/>
            <a:ext cx="1797505" cy="26943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300CFD8-2577-4173-9E95-F8EE93697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11" y="2952807"/>
            <a:ext cx="3532533" cy="235670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C52AD36-63AF-44E8-8A2D-3CCCBC872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66" y="4347646"/>
            <a:ext cx="3560945" cy="237565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F720AEE-77D5-48F6-AFC7-1C80D826B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5" y="3477398"/>
            <a:ext cx="4416428" cy="248581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3EBF23A-D586-42E8-9580-3C7178ECC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467" y="3816626"/>
            <a:ext cx="3726064" cy="2485817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40D0EA5-5E42-4328-B5CF-38CFFA0F9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86" y="286230"/>
            <a:ext cx="5970933" cy="33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1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83B162B-DADB-4EF7-B0D0-4704E35EC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198782"/>
            <a:ext cx="3044099" cy="456288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3BAE4B2-C4BD-4A7D-88A0-71F5A794C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94" y="198782"/>
            <a:ext cx="6667500" cy="375285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69B5FB4-27D6-461B-9A35-8484344FC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33" y="2906368"/>
            <a:ext cx="6667500" cy="375285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AA46A64-720B-4850-9485-540FC63E9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6" y="3897126"/>
            <a:ext cx="4869742" cy="27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843AF2-90C1-43E3-8540-BC839402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84313"/>
            <a:ext cx="10364451" cy="6162261"/>
          </a:xfrm>
        </p:spPr>
        <p:txBody>
          <a:bodyPr/>
          <a:lstStyle/>
          <a:p>
            <a:r>
              <a:rPr lang="pl-PL" dirty="0"/>
              <a:t>Klasa 6</a:t>
            </a:r>
          </a:p>
        </p:txBody>
      </p:sp>
    </p:spTree>
    <p:extLst>
      <p:ext uri="{BB962C8B-B14F-4D97-AF65-F5344CB8AC3E}">
        <p14:creationId xmlns:p14="http://schemas.microsoft.com/office/powerpoint/2010/main" val="328379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43C25B4-DA54-4640-8741-4521AAC75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7" y="137491"/>
            <a:ext cx="3797575" cy="25335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13DE00-33BA-4986-9496-B1EAFD7B5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95" y="261937"/>
            <a:ext cx="5263409" cy="295502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3019E5D-80F4-4DDA-AEAF-4CFC1285A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6" y="2199861"/>
            <a:ext cx="3015918" cy="452064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B14029-F630-47E1-9170-5F2854C38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95" y="3039614"/>
            <a:ext cx="4258670" cy="284114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0EECB7C-2DA3-4736-B3E3-681895F97E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04" y="137491"/>
            <a:ext cx="3744568" cy="249816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5EC11C8-D570-4FB7-8EAE-EBE566940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90" y="2955585"/>
            <a:ext cx="4501188" cy="253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4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EEDD1A8B-9F6C-442C-A691-DC16E3EB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Forte" panose="03060902040502070203" pitchFamily="66" charset="0"/>
              </a:rPr>
              <a:t>Natalka</a:t>
            </a:r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9A97DD09-97CB-4DBA-B65C-683B424AC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5287" y="1636297"/>
            <a:ext cx="3269974" cy="2054087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14400" dirty="0"/>
              <a:t> </a:t>
            </a:r>
            <a:r>
              <a:rPr lang="pl-PL" sz="12800" dirty="0"/>
              <a:t>spokojna 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128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12800" dirty="0"/>
              <a:t> sympatyczna 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128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12800" dirty="0"/>
              <a:t> pracowita</a:t>
            </a:r>
          </a:p>
          <a:p>
            <a:pPr marL="0" indent="0">
              <a:buNone/>
            </a:pPr>
            <a:endParaRPr lang="pl-PL" sz="360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A2BCFC7-AABD-4C7E-9881-12D597774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45" y="1736034"/>
            <a:ext cx="474838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7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D15C202-2607-4A97-9BDA-AB1F42F18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42" y="3047153"/>
            <a:ext cx="5255315" cy="350604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3D2409D-F2E6-4EBE-8D8B-FFCCFB6A4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39" y="641056"/>
            <a:ext cx="3051697" cy="54217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EF7D49A-72E4-4498-BFDC-FF034B8AD5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7" y="1959278"/>
            <a:ext cx="2585722" cy="459392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DEB30F8-18F9-4735-AF1D-C526A15DD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18" y="256360"/>
            <a:ext cx="2554376" cy="340583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B91F17E-E601-468E-AEA0-933524925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311" y="304801"/>
            <a:ext cx="3727559" cy="248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473E246-2F55-4077-8D06-CC8283754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2" y="95250"/>
            <a:ext cx="5000625" cy="66675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D516764-E5E3-44A9-807C-09B7B3A79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48" y="95250"/>
            <a:ext cx="50006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3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315F7F2-932E-4753-BE65-F0E7B6468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8" y="424069"/>
            <a:ext cx="3344517" cy="445935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E56418F-90E6-481F-A0F3-DB3136896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30" y="235230"/>
            <a:ext cx="4758356" cy="634447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05B64D0-F24A-4C33-AFEC-B1728B630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192" y="1965287"/>
            <a:ext cx="3461921" cy="4614417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A67F63A3-940E-4057-93E1-1ECEBD58F681}"/>
              </a:ext>
            </a:extLst>
          </p:cNvPr>
          <p:cNvSpPr/>
          <p:nvPr/>
        </p:nvSpPr>
        <p:spPr>
          <a:xfrm>
            <a:off x="4013822" y="424069"/>
            <a:ext cx="275607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dirty="0"/>
              <a:t>Bransoletki</a:t>
            </a:r>
          </a:p>
          <a:p>
            <a:r>
              <a:rPr lang="pl-PL" sz="4400" dirty="0"/>
              <a:t>z koralików</a:t>
            </a:r>
          </a:p>
        </p:txBody>
      </p:sp>
    </p:spTree>
    <p:extLst>
      <p:ext uri="{BB962C8B-B14F-4D97-AF65-F5344CB8AC3E}">
        <p14:creationId xmlns:p14="http://schemas.microsoft.com/office/powerpoint/2010/main" val="365254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95D9A2FB-14F1-46EF-A49B-70AFE9DCA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967813"/>
          </a:xfrm>
        </p:spPr>
        <p:txBody>
          <a:bodyPr>
            <a:normAutofit/>
          </a:bodyPr>
          <a:lstStyle/>
          <a:p>
            <a:r>
              <a:rPr lang="pl-PL" sz="6600" dirty="0"/>
              <a:t>KLASA 7</a:t>
            </a:r>
          </a:p>
        </p:txBody>
      </p:sp>
    </p:spTree>
    <p:extLst>
      <p:ext uri="{BB962C8B-B14F-4D97-AF65-F5344CB8AC3E}">
        <p14:creationId xmlns:p14="http://schemas.microsoft.com/office/powerpoint/2010/main" val="160390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A0B8254-8878-4231-9715-EACC4256D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3" y="4220817"/>
            <a:ext cx="3404121" cy="247153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7B578E-FF0A-4BB6-AD64-916CF97F4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2" y="332408"/>
            <a:ext cx="5832613" cy="388840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80AB107-E568-407E-95A7-A7A854173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003" y="481325"/>
            <a:ext cx="4287907" cy="286064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9158A36-7408-4B2C-82D2-65F9D80C5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58" y="3664946"/>
            <a:ext cx="4287907" cy="286064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2AF39B9-BB50-4239-A8EE-AE23E13ED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04" y="3611899"/>
            <a:ext cx="4446933" cy="296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6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50B9E39-DBDB-49A6-A7A1-5F76B7F9B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5" y="188102"/>
            <a:ext cx="3854105" cy="577703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4B70423-146F-45CC-AAA9-C1FF70D42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68" y="211817"/>
            <a:ext cx="4036115" cy="302708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7889DD4-3C36-4272-8045-74BA447D1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5" y="4015409"/>
            <a:ext cx="3806687" cy="253779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3BDA19D-51B3-4733-89CF-F7A575759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15" y="2111687"/>
            <a:ext cx="5197182" cy="346478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F93A39B-AC28-4E39-9C39-D16CFDB675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11" y="3128965"/>
            <a:ext cx="4143789" cy="310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7517231-802B-4219-B602-FA5EF8FB3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43" y="495851"/>
            <a:ext cx="5488057" cy="365870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D93C141-E97A-4018-87BB-83CD006816AA}"/>
              </a:ext>
            </a:extLst>
          </p:cNvPr>
          <p:cNvSpPr/>
          <p:nvPr/>
        </p:nvSpPr>
        <p:spPr>
          <a:xfrm>
            <a:off x="962320" y="4569552"/>
            <a:ext cx="4369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dirty="0"/>
              <a:t>Pożegnanie poprzedniej kl. 8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20924D-3FB9-4A36-80B6-5B7843400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633" y="1577546"/>
            <a:ext cx="4880424" cy="325361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5FC4E22C-D645-4110-8137-5BFD6CE63D4A}"/>
              </a:ext>
            </a:extLst>
          </p:cNvPr>
          <p:cNvSpPr/>
          <p:nvPr/>
        </p:nvSpPr>
        <p:spPr>
          <a:xfrm>
            <a:off x="8097649" y="5092772"/>
            <a:ext cx="25314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dirty="0"/>
              <a:t>Dzień Ziemi</a:t>
            </a:r>
          </a:p>
        </p:txBody>
      </p:sp>
    </p:spTree>
    <p:extLst>
      <p:ext uri="{BB962C8B-B14F-4D97-AF65-F5344CB8AC3E}">
        <p14:creationId xmlns:p14="http://schemas.microsoft.com/office/powerpoint/2010/main" val="46815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CBAA2480-9D31-40B8-B67C-D40F18BE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503987"/>
          </a:xfrm>
        </p:spPr>
        <p:txBody>
          <a:bodyPr>
            <a:normAutofit/>
          </a:bodyPr>
          <a:lstStyle/>
          <a:p>
            <a:r>
              <a:rPr lang="pl-PL" sz="7200" dirty="0"/>
              <a:t>Klasa 8</a:t>
            </a:r>
          </a:p>
        </p:txBody>
      </p:sp>
    </p:spTree>
    <p:extLst>
      <p:ext uri="{BB962C8B-B14F-4D97-AF65-F5344CB8AC3E}">
        <p14:creationId xmlns:p14="http://schemas.microsoft.com/office/powerpoint/2010/main" val="19106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C601F70-2771-4BCE-BE5C-6CB768A75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" y="702364"/>
            <a:ext cx="6013175" cy="400878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695BBC9-840F-474C-9CA4-6873EB9D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40" y="530086"/>
            <a:ext cx="2790205" cy="5797827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53E3FB72-1557-4EE9-A2AD-E764B60E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2590" y="4872465"/>
            <a:ext cx="10364451" cy="1596177"/>
          </a:xfrm>
        </p:spPr>
        <p:txBody>
          <a:bodyPr/>
          <a:lstStyle/>
          <a:p>
            <a:r>
              <a:rPr lang="pl-PL" dirty="0"/>
              <a:t>Nocowanie</a:t>
            </a:r>
          </a:p>
        </p:txBody>
      </p:sp>
    </p:spTree>
    <p:extLst>
      <p:ext uri="{BB962C8B-B14F-4D97-AF65-F5344CB8AC3E}">
        <p14:creationId xmlns:p14="http://schemas.microsoft.com/office/powerpoint/2010/main" val="403438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FD0D6DB-664E-47DF-8FAD-1CA7B9E8E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44" y="92765"/>
            <a:ext cx="3680000" cy="653490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8D22120-0727-40A0-83C4-9BCF86374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828" y="5287617"/>
            <a:ext cx="3680001" cy="1172429"/>
          </a:xfrm>
        </p:spPr>
        <p:txBody>
          <a:bodyPr>
            <a:noAutofit/>
          </a:bodyPr>
          <a:lstStyle/>
          <a:p>
            <a:r>
              <a:rPr lang="pl-PL" sz="2800" dirty="0"/>
              <a:t>Daria przewodniczącą     </a:t>
            </a:r>
            <a:br>
              <a:rPr lang="pl-PL" sz="2800" dirty="0"/>
            </a:br>
            <a:r>
              <a:rPr lang="pl-PL" sz="2800" dirty="0"/>
              <a:t>samorządu uczniowskiego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97F349C-F41E-4875-9CBA-8717AF0CB3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62001" y="230332"/>
            <a:ext cx="2332334" cy="4482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/>
              <a:t>Walentynki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4626A66-B321-41F1-911F-AD5A9B6ED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35" y="804113"/>
            <a:ext cx="4373266" cy="582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3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5A516D-99EF-425C-9F7D-DCD7CE796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>
                <a:latin typeface="MS Gothic" panose="020B0609070205080204" pitchFamily="49" charset="-128"/>
                <a:ea typeface="MS Gothic" panose="020B0609070205080204" pitchFamily="49" charset="-128"/>
                <a:cs typeface="Courier New" panose="02070309020205020404" pitchFamily="49" charset="0"/>
              </a:rPr>
              <a:t>Wika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D17690F6-C4A0-4018-B413-D1D4453CB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73" y="1531246"/>
            <a:ext cx="4091609" cy="41930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3600" dirty="0"/>
              <a:t>uśmiechnięta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36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3600" dirty="0"/>
              <a:t> pomocna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36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3600" dirty="0"/>
              <a:t> szczera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923B41D-F265-437F-A6BE-35641C3B8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09960"/>
            <a:ext cx="4315418" cy="44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7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2717748-B7AA-4282-872A-1DBFC0A2D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117" y="1298713"/>
            <a:ext cx="7219765" cy="530431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966E47B-8BC4-4779-86D4-C662509EC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5" y="0"/>
            <a:ext cx="7382086" cy="1883390"/>
          </a:xfrm>
        </p:spPr>
        <p:txBody>
          <a:bodyPr/>
          <a:lstStyle/>
          <a:p>
            <a:r>
              <a:rPr lang="pl-PL" dirty="0"/>
              <a:t>Warsztaty plastyczne…</a:t>
            </a:r>
          </a:p>
        </p:txBody>
      </p:sp>
    </p:spTree>
    <p:extLst>
      <p:ext uri="{BB962C8B-B14F-4D97-AF65-F5344CB8AC3E}">
        <p14:creationId xmlns:p14="http://schemas.microsoft.com/office/powerpoint/2010/main" val="281931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38495D0-B382-41B8-9AC2-F9507956F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96" y="172278"/>
            <a:ext cx="4929809" cy="657307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3CC97DF-2479-4DB3-9D0F-F59EF48B3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6" y="1258956"/>
            <a:ext cx="6104835" cy="457862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C2F2022-FF35-4465-B19E-FDF9ED9B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0" y="0"/>
            <a:ext cx="5274990" cy="1591842"/>
          </a:xfrm>
        </p:spPr>
        <p:txBody>
          <a:bodyPr/>
          <a:lstStyle/>
          <a:p>
            <a:r>
              <a:rPr lang="pl-PL" dirty="0"/>
              <a:t>…  i  teatralne</a:t>
            </a:r>
          </a:p>
        </p:txBody>
      </p:sp>
    </p:spTree>
    <p:extLst>
      <p:ext uri="{BB962C8B-B14F-4D97-AF65-F5344CB8AC3E}">
        <p14:creationId xmlns:p14="http://schemas.microsoft.com/office/powerpoint/2010/main" val="236843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440FF89-57F2-4FD7-BC98-A0D0E8E3D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5" y="1457738"/>
            <a:ext cx="4178777" cy="509877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B76652B-942C-4B24-87E5-71EC0EC93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0999"/>
            <a:ext cx="4711148" cy="628153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445A808-DB7C-41B2-A6FF-8B8B6D51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2" y="119270"/>
            <a:ext cx="5433392" cy="1338468"/>
          </a:xfrm>
        </p:spPr>
        <p:txBody>
          <a:bodyPr/>
          <a:lstStyle/>
          <a:p>
            <a:r>
              <a:rPr lang="pl-PL" dirty="0"/>
              <a:t>Klasa 8 Pamięta…</a:t>
            </a:r>
          </a:p>
        </p:txBody>
      </p:sp>
    </p:spTree>
    <p:extLst>
      <p:ext uri="{BB962C8B-B14F-4D97-AF65-F5344CB8AC3E}">
        <p14:creationId xmlns:p14="http://schemas.microsoft.com/office/powerpoint/2010/main" val="105690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5F790DE-0296-4DD4-BA2D-A842F46CF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" y="384200"/>
            <a:ext cx="8661083" cy="57912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29AA67-F1D4-4063-99C9-065F39CC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599" y="251791"/>
            <a:ext cx="5926002" cy="6056019"/>
          </a:xfrm>
        </p:spPr>
        <p:txBody>
          <a:bodyPr vert="wordArtVert">
            <a:normAutofit/>
          </a:bodyPr>
          <a:lstStyle/>
          <a:p>
            <a:r>
              <a:rPr lang="pl-PL" sz="3300" dirty="0" err="1"/>
              <a:t>NiepodległA</a:t>
            </a:r>
            <a:r>
              <a:rPr lang="pl-PL" sz="3300" dirty="0"/>
              <a:t> niepokorna</a:t>
            </a:r>
          </a:p>
        </p:txBody>
      </p:sp>
    </p:spTree>
    <p:extLst>
      <p:ext uri="{BB962C8B-B14F-4D97-AF65-F5344CB8AC3E}">
        <p14:creationId xmlns:p14="http://schemas.microsoft.com/office/powerpoint/2010/main" val="143737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C97D9F-6A71-46F9-8A69-9253FCE4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543744"/>
          </a:xfrm>
        </p:spPr>
        <p:txBody>
          <a:bodyPr>
            <a:normAutofit/>
          </a:bodyPr>
          <a:lstStyle/>
          <a:p>
            <a:r>
              <a:rPr lang="pl-PL" sz="8000" dirty="0">
                <a:latin typeface="Berlin Sans FB Demi" panose="020E0802020502020306" pitchFamily="34" charset="0"/>
              </a:rPr>
              <a:t>Powodzenia!</a:t>
            </a:r>
          </a:p>
        </p:txBody>
      </p:sp>
    </p:spTree>
    <p:extLst>
      <p:ext uri="{BB962C8B-B14F-4D97-AF65-F5344CB8AC3E}">
        <p14:creationId xmlns:p14="http://schemas.microsoft.com/office/powerpoint/2010/main" val="18040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130E0A-CB93-4028-AED3-1A822B533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8353"/>
          </a:xfrm>
        </p:spPr>
        <p:txBody>
          <a:bodyPr>
            <a:normAutofit/>
          </a:bodyPr>
          <a:lstStyle/>
          <a:p>
            <a:pPr algn="ctr"/>
            <a:br>
              <a:rPr lang="pl-PL" sz="5400" dirty="0">
                <a:latin typeface="Bahnschrift Light Condensed" panose="020B0502040204020203" pitchFamily="34" charset="0"/>
              </a:rPr>
            </a:br>
            <a:r>
              <a:rPr lang="pl-PL" sz="5400" dirty="0">
                <a:latin typeface="Bahnschrift Light Condensed" panose="020B0502040204020203" pitchFamily="34" charset="0"/>
              </a:rPr>
              <a:t>Dziękujemy za uwagę </a:t>
            </a:r>
            <a:r>
              <a:rPr lang="pl-PL" sz="5400" dirty="0">
                <a:latin typeface="Bahnschrift Light Condensed" panose="020B0502040204020203" pitchFamily="34" charset="0"/>
                <a:sym typeface="Wingdings" panose="05000000000000000000" pitchFamily="2" charset="2"/>
              </a:rPr>
              <a:t></a:t>
            </a:r>
            <a:br>
              <a:rPr lang="pl-PL" sz="5400" dirty="0">
                <a:sym typeface="Wingdings" panose="05000000000000000000" pitchFamily="2" charset="2"/>
              </a:rPr>
            </a:br>
            <a:r>
              <a:rPr lang="pl-PL" sz="5400" dirty="0">
                <a:sym typeface="Wingdings" panose="05000000000000000000" pitchFamily="2" charset="2"/>
              </a:rPr>
              <a:t>                          </a:t>
            </a:r>
            <a:br>
              <a:rPr lang="pl-PL" sz="5400" dirty="0">
                <a:sym typeface="Wingdings" panose="05000000000000000000" pitchFamily="2" charset="2"/>
              </a:rPr>
            </a:br>
            <a:r>
              <a:rPr lang="pl-PL" sz="5400" dirty="0">
                <a:sym typeface="Wingdings" panose="05000000000000000000" pitchFamily="2" charset="2"/>
              </a:rPr>
              <a:t>   </a:t>
            </a:r>
            <a:r>
              <a:rPr lang="pl-PL" sz="3200" dirty="0">
                <a:sym typeface="Wingdings" panose="05000000000000000000" pitchFamily="2" charset="2"/>
              </a:rPr>
              <a:t>Martyna Bronowicka i Aleksandra Falkowska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02013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A183CD-EA08-4553-A19D-EAFEA39B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>
                <a:latin typeface="Forte" panose="03060902040502070203" pitchFamily="66" charset="0"/>
              </a:rPr>
              <a:t>Julka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E330D6AC-F421-446C-9AFD-433CE0762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513" y="1520670"/>
            <a:ext cx="3694043" cy="493125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pl-PL" dirty="0"/>
          </a:p>
          <a:p>
            <a:pPr marL="0" indent="0">
              <a:buNone/>
            </a:pPr>
            <a:r>
              <a:rPr lang="pl-PL" dirty="0"/>
              <a:t> </a:t>
            </a:r>
            <a:endParaRPr lang="pl-PL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3200" dirty="0"/>
              <a:t>odważna 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3200" dirty="0"/>
              <a:t> szalona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3200" dirty="0"/>
              <a:t> ładnie śpiewa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5000" dirty="0"/>
          </a:p>
          <a:p>
            <a:pPr marL="0" indent="0">
              <a:buNone/>
            </a:pPr>
            <a:endParaRPr lang="pl-PL" sz="50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511397E-EB4E-45FD-B890-4DA8CBB66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126" y="1934817"/>
            <a:ext cx="4517112" cy="45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3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82D98D56-CF3B-4FE2-9D0C-30BCEA622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>
                <a:latin typeface="Forte" panose="03060902040502070203" pitchFamily="66" charset="0"/>
              </a:rPr>
              <a:t>Kuba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206D666D-1CB7-40B7-9290-FF3951C66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017" y="2332384"/>
            <a:ext cx="3190461" cy="296848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3200" dirty="0"/>
              <a:t> wysportowany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3200" dirty="0"/>
              <a:t> optymistyczny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3200" dirty="0"/>
              <a:t> koleżeński</a:t>
            </a:r>
          </a:p>
          <a:p>
            <a:pPr>
              <a:buFont typeface="Wingdings" panose="05000000000000000000" pitchFamily="2" charset="2"/>
              <a:buChar char="v"/>
            </a:pPr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32C0276-3DAD-4ED2-9B2A-DFC250349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353" y="1974574"/>
            <a:ext cx="3620924" cy="452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8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586B726-87B8-41D1-8955-F350EE285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>
                <a:latin typeface="Courier New" panose="02070309020205020404" pitchFamily="49" charset="0"/>
                <a:cs typeface="Courier New" panose="02070309020205020404" pitchFamily="49" charset="0"/>
              </a:rPr>
              <a:t>Daria</a:t>
            </a:r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2845421F-8F5D-4B0E-9543-615EAC3FA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99" y="754675"/>
            <a:ext cx="4578580" cy="327170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pl-PL" sz="2800" dirty="0"/>
          </a:p>
          <a:p>
            <a:pPr marL="0" indent="0">
              <a:buNone/>
            </a:pPr>
            <a:r>
              <a:rPr lang="pl-PL" sz="2800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800" dirty="0"/>
              <a:t> z głową w chmurach</a:t>
            </a:r>
          </a:p>
          <a:p>
            <a:pPr marL="0" indent="0">
              <a:buNone/>
            </a:pPr>
            <a:endParaRPr lang="pl-PL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800" dirty="0"/>
              <a:t> wysportowana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pl-PL" sz="2800" dirty="0"/>
              <a:t> tolerancyjna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AE305D2-4625-4A50-9755-C9BADDD0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11" y="1645687"/>
            <a:ext cx="4755292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2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49DEB8-6E90-494C-AB90-433C318B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47710"/>
          </a:xfrm>
        </p:spPr>
        <p:txBody>
          <a:bodyPr>
            <a:normAutofit/>
          </a:bodyPr>
          <a:lstStyle/>
          <a:p>
            <a:pPr algn="ctr"/>
            <a:br>
              <a:rPr lang="pl-PL" sz="7200" dirty="0">
                <a:latin typeface="Arial Black" panose="020B0A04020102020204" pitchFamily="34" charset="0"/>
              </a:rPr>
            </a:br>
            <a:r>
              <a:rPr lang="pl-PL" sz="7200" dirty="0">
                <a:latin typeface="Arial Black" panose="020B0A04020102020204" pitchFamily="34" charset="0"/>
              </a:rPr>
              <a:t>Klasy młodsze</a:t>
            </a:r>
            <a:br>
              <a:rPr lang="pl-PL" sz="7200" dirty="0"/>
            </a:br>
            <a:endParaRPr lang="pl-PL" sz="7200" dirty="0"/>
          </a:p>
        </p:txBody>
      </p:sp>
    </p:spTree>
    <p:extLst>
      <p:ext uri="{BB962C8B-B14F-4D97-AF65-F5344CB8AC3E}">
        <p14:creationId xmlns:p14="http://schemas.microsoft.com/office/powerpoint/2010/main" val="11333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8B6D60-684B-485A-AD79-A3451D6C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062" y="1696278"/>
            <a:ext cx="10364451" cy="3458817"/>
          </a:xfrm>
        </p:spPr>
        <p:txBody>
          <a:bodyPr>
            <a:normAutofit/>
          </a:bodyPr>
          <a:lstStyle/>
          <a:p>
            <a:r>
              <a:rPr lang="pl-PL" sz="4800" dirty="0">
                <a:latin typeface="Arial Rounded MT Bold" panose="020F0704030504030204" pitchFamily="34" charset="0"/>
              </a:rPr>
              <a:t>Klasa 1</a:t>
            </a:r>
            <a:br>
              <a:rPr lang="pl-PL" sz="4800" dirty="0">
                <a:latin typeface="Arial Rounded MT Bold" panose="020F0704030504030204" pitchFamily="34" charset="0"/>
              </a:rPr>
            </a:br>
            <a:endParaRPr lang="pl-PL" sz="4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676</TotalTime>
  <Words>131</Words>
  <Application>Microsoft Office PowerPoint</Application>
  <PresentationFormat>Panoramiczny</PresentationFormat>
  <Paragraphs>63</Paragraphs>
  <Slides>45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7" baseType="lpstr">
      <vt:lpstr>MS Gothic</vt:lpstr>
      <vt:lpstr>Arial</vt:lpstr>
      <vt:lpstr>Arial Black</vt:lpstr>
      <vt:lpstr>Arial Rounded MT Bold</vt:lpstr>
      <vt:lpstr>Bahnschrift Condensed</vt:lpstr>
      <vt:lpstr>Bahnschrift Light Condensed</vt:lpstr>
      <vt:lpstr>Berlin Sans FB Demi</vt:lpstr>
      <vt:lpstr>Courier New</vt:lpstr>
      <vt:lpstr>Forte</vt:lpstr>
      <vt:lpstr>Tw Cen MT</vt:lpstr>
      <vt:lpstr>Wingdings</vt:lpstr>
      <vt:lpstr>Kropla</vt:lpstr>
      <vt:lpstr>Serdecznie witamy klasę 8   i zgromadzonych gości. Zapraszamy do obejrzenia naszej prezentacji.</vt:lpstr>
      <vt:lpstr>A oto nasi bohaterowie:</vt:lpstr>
      <vt:lpstr>Natalka</vt:lpstr>
      <vt:lpstr>Wika</vt:lpstr>
      <vt:lpstr>Julka</vt:lpstr>
      <vt:lpstr>Kuba</vt:lpstr>
      <vt:lpstr>Daria</vt:lpstr>
      <vt:lpstr> Klasy młodsze </vt:lpstr>
      <vt:lpstr>Klasa 1 </vt:lpstr>
      <vt:lpstr>Pasowanie</vt:lpstr>
      <vt:lpstr>Prezentacja programu PowerPoint</vt:lpstr>
      <vt:lpstr>Klasa 2</vt:lpstr>
      <vt:lpstr>Prezentacja programu PowerPoint</vt:lpstr>
      <vt:lpstr>Prezentacja programu PowerPoint</vt:lpstr>
      <vt:lpstr> Klasa 3</vt:lpstr>
      <vt:lpstr>Prezentacja programu PowerPoint</vt:lpstr>
      <vt:lpstr>Prezentacja programu PowerPoint</vt:lpstr>
      <vt:lpstr>Prezentacja programu PowerPoint</vt:lpstr>
      <vt:lpstr>Klasy starsze</vt:lpstr>
      <vt:lpstr>Klasa 4</vt:lpstr>
      <vt:lpstr>Egzamin rowerowy</vt:lpstr>
      <vt:lpstr>Prezentacja programu PowerPoint</vt:lpstr>
      <vt:lpstr>Prezentacja programu PowerPoint</vt:lpstr>
      <vt:lpstr>Klasa 5</vt:lpstr>
      <vt:lpstr>Prezentacja programu PowerPoint</vt:lpstr>
      <vt:lpstr>Prezentacja programu PowerPoint</vt:lpstr>
      <vt:lpstr>Prezentacja programu PowerPoint</vt:lpstr>
      <vt:lpstr>Klasa 6</vt:lpstr>
      <vt:lpstr>Prezentacja programu PowerPoint</vt:lpstr>
      <vt:lpstr>Prezentacja programu PowerPoint</vt:lpstr>
      <vt:lpstr>Prezentacja programu PowerPoint</vt:lpstr>
      <vt:lpstr>Prezentacja programu PowerPoint</vt:lpstr>
      <vt:lpstr>KLASA 7</vt:lpstr>
      <vt:lpstr>Prezentacja programu PowerPoint</vt:lpstr>
      <vt:lpstr>Prezentacja programu PowerPoint</vt:lpstr>
      <vt:lpstr>Prezentacja programu PowerPoint</vt:lpstr>
      <vt:lpstr>Klasa 8</vt:lpstr>
      <vt:lpstr>Nocowanie</vt:lpstr>
      <vt:lpstr>Daria przewodniczącą      samorządu uczniowskiego</vt:lpstr>
      <vt:lpstr>Warsztaty plastyczne…</vt:lpstr>
      <vt:lpstr>…  i  teatralne</vt:lpstr>
      <vt:lpstr>Klasa 8 Pamięta…</vt:lpstr>
      <vt:lpstr>NiepodległA niepokorna</vt:lpstr>
      <vt:lpstr>Powodzenia!</vt:lpstr>
      <vt:lpstr> Dziękujemy za uwagę                                Martyna Bronowicka i Aleksandra Falkowska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Rafal Bron</dc:creator>
  <cp:lastModifiedBy>Rafal Bron</cp:lastModifiedBy>
  <cp:revision>113</cp:revision>
  <dcterms:created xsi:type="dcterms:W3CDTF">2020-06-12T11:22:51Z</dcterms:created>
  <dcterms:modified xsi:type="dcterms:W3CDTF">2020-06-13T17:25:28Z</dcterms:modified>
</cp:coreProperties>
</file>