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5" r:id="rId3"/>
    <p:sldId id="258" r:id="rId4"/>
    <p:sldId id="296" r:id="rId5"/>
    <p:sldId id="261" r:id="rId6"/>
    <p:sldId id="262" r:id="rId7"/>
    <p:sldId id="263" r:id="rId8"/>
    <p:sldId id="264" r:id="rId9"/>
    <p:sldId id="272" r:id="rId10"/>
    <p:sldId id="279" r:id="rId11"/>
    <p:sldId id="265" r:id="rId12"/>
    <p:sldId id="266" r:id="rId13"/>
    <p:sldId id="267" r:id="rId14"/>
    <p:sldId id="268" r:id="rId15"/>
    <p:sldId id="269" r:id="rId16"/>
    <p:sldId id="270" r:id="rId17"/>
    <p:sldId id="291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4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CD06"/>
    <a:srgbClr val="FFE267"/>
    <a:srgbClr val="D7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24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k-SK" smtClean="0"/>
              <a:t>Erasmus+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E94FC-6847-4867-8983-633A9846A638}" type="datetimeFigureOut">
              <a:rPr lang="sk-SK" smtClean="0"/>
              <a:pPr/>
              <a:t>24/04/19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k-SK" smtClean="0"/>
              <a:t>HA OB Kežmarok</a:t>
            </a:r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166B0-4C48-4E19-BCAD-18AD0CE5D9F4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2958272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k-SK" smtClean="0"/>
              <a:t>Erasmus+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3ADCA-CF9C-4777-99AC-8E185DC67771}" type="datetimeFigureOut">
              <a:rPr lang="sk-SK" smtClean="0"/>
              <a:pPr/>
              <a:t>24/04/19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sk-SK" smtClean="0"/>
              <a:t>HA OB Kežmarok</a:t>
            </a:r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77009-8FD1-4071-BF5B-D5489DAA906F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6130331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k-SK" smtClean="0"/>
              <a:t>Erasmus+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HA OB Kežmarok</a:t>
            </a:r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k-SK" smtClean="0"/>
              <a:t>Erasmus+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HA OB Kežmarok</a:t>
            </a:r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k-SK" smtClean="0"/>
              <a:t>Erasmus+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HA OB Kežmarok</a:t>
            </a:r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k-SK" smtClean="0"/>
              <a:t>Erasmus+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HA OB Kežmarok</a:t>
            </a:r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1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7696200" cy="1981201"/>
          </a:xfrm>
        </p:spPr>
        <p:txBody>
          <a:bodyPr>
            <a:normAutofit/>
          </a:bodyPr>
          <a:lstStyle/>
          <a:p>
            <a:r>
              <a:rPr lang="sk-SK" sz="8900" b="1" dirty="0" smtClean="0">
                <a:solidFill>
                  <a:srgbClr val="000090"/>
                </a:solidFill>
              </a:rPr>
              <a:t>I  S  L  A  N  D</a:t>
            </a:r>
            <a:endParaRPr lang="sk-SK" sz="7200" b="1" dirty="0">
              <a:solidFill>
                <a:srgbClr val="000090"/>
              </a:solidFill>
            </a:endParaRPr>
          </a:p>
        </p:txBody>
      </p:sp>
      <p:pic>
        <p:nvPicPr>
          <p:cNvPr id="4098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4099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76200" y="7620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81000" y="914400"/>
            <a:ext cx="4160990" cy="1155700"/>
            <a:chOff x="381000" y="914400"/>
            <a:chExt cx="4160990" cy="11557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" y="914400"/>
              <a:ext cx="1714500" cy="11371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0" y="914400"/>
              <a:ext cx="2255990" cy="11557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432352" y="6341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48200" y="5029200"/>
            <a:ext cx="3886966" cy="1409700"/>
            <a:chOff x="4648200" y="5029200"/>
            <a:chExt cx="3886966" cy="14097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8200" y="5029200"/>
              <a:ext cx="2069432" cy="13716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4200" y="5029200"/>
              <a:ext cx="1600966" cy="14097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28600" y="3581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17.-25.3.2019</a:t>
            </a:r>
            <a:endParaRPr lang="en-US" sz="4000" b="1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5029200"/>
            <a:ext cx="1905000" cy="14246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7191" y="914400"/>
            <a:ext cx="1262009" cy="1676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EVA\Fotoalbum\rok_2019\Island\IMG_20190317_161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04" y="2133600"/>
            <a:ext cx="5699343" cy="32004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8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9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 txBox="1">
            <a:spLocks/>
          </p:cNvSpPr>
          <p:nvPr/>
        </p:nvSpPr>
        <p:spPr>
          <a:xfrm>
            <a:off x="228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solidFill>
                  <a:srgbClr val="000090"/>
                </a:solidFill>
              </a:rPr>
              <a:t>Sopečný ostrov</a:t>
            </a:r>
            <a:endParaRPr lang="sk-SK" b="1" dirty="0">
              <a:solidFill>
                <a:srgbClr val="008000"/>
              </a:solidFill>
            </a:endParaRPr>
          </a:p>
        </p:txBody>
      </p:sp>
      <p:pic>
        <p:nvPicPr>
          <p:cNvPr id="9218" name="Picture 2" descr="C:\EVA\Fotoalbum\rok_2019\Island\IMG_20190320_143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949892"/>
            <a:ext cx="3232051" cy="575570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2590800"/>
            <a:ext cx="7010400" cy="2209800"/>
          </a:xfrm>
        </p:spPr>
        <p:txBody>
          <a:bodyPr>
            <a:normAutofit/>
          </a:bodyPr>
          <a:lstStyle/>
          <a:p>
            <a:pPr algn="l"/>
            <a:r>
              <a:rPr lang="sk-SK" sz="3200" dirty="0">
                <a:solidFill>
                  <a:srgbClr val="FF0000"/>
                </a:solidFill>
              </a:rPr>
              <a:t>:: 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počet 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Nobelových 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cien</a:t>
            </a:r>
            <a:b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sk-SK" sz="3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na 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1 obyvateľa – </a:t>
            </a:r>
            <a:r>
              <a:rPr lang="sk-SK" sz="3200" b="1" dirty="0" smtClean="0">
                <a:solidFill>
                  <a:srgbClr val="FF0000"/>
                </a:solidFill>
              </a:rPr>
              <a:t>1.miesto</a:t>
            </a:r>
            <a:endParaRPr lang="sk-SK" sz="32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EVA\Fotoalbum\rok_2019\Island\IMG_20190321_104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6488"/>
            <a:ext cx="3276599" cy="583504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7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8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solidFill>
                  <a:srgbClr val="000090"/>
                </a:solidFill>
              </a:rPr>
              <a:t>Verili by ste?</a:t>
            </a:r>
            <a:endParaRPr lang="sk-SK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EVA\Fotoalbum\rok_2019\Island\IMG_20190320_093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33" y="1798637"/>
            <a:ext cx="8059934" cy="4525963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52400" y="76200"/>
            <a:ext cx="8801100" cy="914400"/>
            <a:chOff x="152400" y="76200"/>
            <a:chExt cx="8801100" cy="914400"/>
          </a:xfrm>
        </p:grpSpPr>
        <p:pic>
          <p:nvPicPr>
            <p:cNvPr id="8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9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1205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52400" y="838200"/>
              <a:ext cx="87630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itle 1"/>
            <p:cNvSpPr txBox="1">
              <a:spLocks/>
            </p:cNvSpPr>
            <p:nvPr/>
          </p:nvSpPr>
          <p:spPr>
            <a:xfrm>
              <a:off x="304800" y="76200"/>
              <a:ext cx="7772400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k-SK" sz="3200" b="1" dirty="0" smtClean="0">
                  <a:solidFill>
                    <a:srgbClr val="000090"/>
                  </a:solidFill>
                </a:rPr>
                <a:t>Úsmev, ochota a zmysel pre humor</a:t>
              </a:r>
              <a:endParaRPr lang="sk-SK" sz="3200" b="1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EVA\Fotoalbum\rok_2019\Island\IMG_20190321_142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990600"/>
            <a:ext cx="4038600" cy="5489746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7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8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52400" y="1600200"/>
            <a:ext cx="4648200" cy="3391736"/>
            <a:chOff x="152400" y="1600200"/>
            <a:chExt cx="4648200" cy="3391736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52400" y="1600200"/>
              <a:ext cx="4648200" cy="3276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k-SK" b="1" dirty="0" smtClean="0">
                  <a:solidFill>
                    <a:srgbClr val="000090"/>
                  </a:solidFill>
                </a:rPr>
                <a:t>Viete ako </a:t>
              </a:r>
              <a:r>
                <a:rPr lang="sk-SK" b="1" dirty="0" smtClean="0">
                  <a:solidFill>
                    <a:srgbClr val="000090"/>
                  </a:solidFill>
                </a:rPr>
                <a:t>správne </a:t>
              </a:r>
            </a:p>
            <a:p>
              <a:r>
                <a:rPr lang="sk-SK" b="1" dirty="0" smtClean="0">
                  <a:solidFill>
                    <a:srgbClr val="000090"/>
                  </a:solidFill>
                </a:rPr>
                <a:t>používať toalety?</a:t>
              </a:r>
              <a:endParaRPr lang="sk-SK" b="1" dirty="0">
                <a:solidFill>
                  <a:srgbClr val="000090"/>
                </a:solidFill>
              </a:endParaRPr>
            </a:p>
          </p:txBody>
        </p:sp>
        <p:sp>
          <p:nvSpPr>
            <p:cNvPr id="3" name="Circular Arrow 2"/>
            <p:cNvSpPr/>
            <p:nvPr/>
          </p:nvSpPr>
          <p:spPr>
            <a:xfrm rot="21214373">
              <a:off x="570246" y="4229936"/>
              <a:ext cx="3886200" cy="762000"/>
            </a:xfrm>
            <a:prstGeom prst="circular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EVA\Fotoalbum\rok_2019\Island\IMG_20190407_17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047494"/>
            <a:ext cx="2590800" cy="4612070"/>
          </a:xfrm>
          <a:prstGeom prst="rect">
            <a:avLst/>
          </a:prstGeom>
          <a:noFill/>
        </p:spPr>
      </p:pic>
      <p:pic>
        <p:nvPicPr>
          <p:cNvPr id="1027" name="Picture 3" descr="C:\EVA\Fotoalbum\rok_2019\Island\IMG-20190320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66800"/>
            <a:ext cx="6146800" cy="46101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8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9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solidFill>
                  <a:srgbClr val="000090"/>
                </a:solidFill>
              </a:rPr>
              <a:t>Voda  </a:t>
            </a:r>
            <a:endParaRPr lang="sk-SK" b="1" dirty="0">
              <a:solidFill>
                <a:srgbClr val="000090"/>
              </a:solidFill>
            </a:endParaRPr>
          </a:p>
        </p:txBody>
      </p:sp>
      <p:sp>
        <p:nvSpPr>
          <p:cNvPr id="3" name="Block Arc 2"/>
          <p:cNvSpPr/>
          <p:nvPr/>
        </p:nvSpPr>
        <p:spPr>
          <a:xfrm>
            <a:off x="762000" y="6019800"/>
            <a:ext cx="5105400" cy="304800"/>
          </a:xfrm>
          <a:prstGeom prst="blockArc">
            <a:avLst>
              <a:gd name="adj1" fmla="val 10536536"/>
              <a:gd name="adj2" fmla="val 0"/>
              <a:gd name="adj3" fmla="val 25000"/>
            </a:avLst>
          </a:prstGeom>
          <a:pattFill prst="trellis">
            <a:fgClr>
              <a:schemeClr val="tx1">
                <a:lumMod val="65000"/>
              </a:schemeClr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ike\Pictures\island\4ee674c9e902e3ff4114fac7d802851d6dc18162_brian-pilkington-the-icelandic-yule-lads-blog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722" y="1011040"/>
            <a:ext cx="7606278" cy="5389761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6200" y="-152400"/>
            <a:ext cx="8915400" cy="1143000"/>
            <a:chOff x="76200" y="-152400"/>
            <a:chExt cx="8915400" cy="1143000"/>
          </a:xfrm>
        </p:grpSpPr>
        <p:pic>
          <p:nvPicPr>
            <p:cNvPr id="9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10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76200" y="7620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itle 1"/>
            <p:cNvSpPr txBox="1">
              <a:spLocks/>
            </p:cNvSpPr>
            <p:nvPr/>
          </p:nvSpPr>
          <p:spPr>
            <a:xfrm>
              <a:off x="609600" y="-15240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k-SK" b="1" dirty="0" smtClean="0">
                  <a:solidFill>
                    <a:srgbClr val="000090"/>
                  </a:solidFill>
                </a:rPr>
                <a:t> </a:t>
              </a:r>
              <a:r>
                <a:rPr lang="sk-SK" b="1" dirty="0" smtClean="0">
                  <a:solidFill>
                    <a:srgbClr val="FF0000"/>
                  </a:solidFill>
                </a:rPr>
                <a:t>-- </a:t>
              </a:r>
              <a:r>
                <a:rPr lang="sk-SK" b="1" dirty="0" smtClean="0">
                  <a:solidFill>
                    <a:srgbClr val="000090"/>
                  </a:solidFill>
                </a:rPr>
                <a:t>trollovia </a:t>
              </a:r>
              <a:r>
                <a:rPr lang="sk-SK" b="1" dirty="0" smtClean="0">
                  <a:solidFill>
                    <a:srgbClr val="FF0000"/>
                  </a:solidFill>
                </a:rPr>
                <a:t>--</a:t>
              </a:r>
              <a:endParaRPr lang="sk-SK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495800"/>
            <a:ext cx="8229600" cy="1905000"/>
          </a:xfrm>
        </p:spPr>
        <p:txBody>
          <a:bodyPr>
            <a:normAutofit/>
          </a:bodyPr>
          <a:lstStyle/>
          <a:p>
            <a:pPr algn="l"/>
            <a:r>
              <a:rPr lang="sk-SK" sz="3600" dirty="0" smtClean="0">
                <a:solidFill>
                  <a:srgbClr val="FF0000"/>
                </a:solidFill>
              </a:rPr>
              <a:t>:</a:t>
            </a:r>
            <a:r>
              <a:rPr lang="sk-SK" sz="3600" dirty="0">
                <a:solidFill>
                  <a:srgbClr val="FF0000"/>
                </a:solidFill>
              </a:rPr>
              <a:t>: </a:t>
            </a:r>
            <a:r>
              <a:rPr lang="sk-SK" sz="3600" dirty="0" smtClean="0">
                <a:solidFill>
                  <a:schemeClr val="bg2"/>
                </a:solidFill>
              </a:rPr>
              <a:t>130 </a:t>
            </a:r>
            <a:r>
              <a:rPr lang="sk-SK" sz="3600" dirty="0" smtClean="0">
                <a:solidFill>
                  <a:schemeClr val="bg2"/>
                </a:solidFill>
              </a:rPr>
              <a:t>účastníkov</a:t>
            </a:r>
            <a:br>
              <a:rPr lang="sk-SK" sz="3600" dirty="0" smtClean="0">
                <a:solidFill>
                  <a:schemeClr val="bg2"/>
                </a:solidFill>
              </a:rPr>
            </a:br>
            <a:r>
              <a:rPr lang="sk-SK" sz="3600" dirty="0" smtClean="0">
                <a:solidFill>
                  <a:srgbClr val="FF0000"/>
                </a:solidFill>
              </a:rPr>
              <a:t>:</a:t>
            </a:r>
            <a:r>
              <a:rPr lang="sk-SK" sz="3600" dirty="0">
                <a:solidFill>
                  <a:srgbClr val="FF0000"/>
                </a:solidFill>
              </a:rPr>
              <a:t>: </a:t>
            </a:r>
            <a:r>
              <a:rPr lang="sk-SK" sz="3600" dirty="0" smtClean="0">
                <a:solidFill>
                  <a:schemeClr val="bg2"/>
                </a:solidFill>
              </a:rPr>
              <a:t>16 </a:t>
            </a:r>
            <a:r>
              <a:rPr lang="sk-SK" sz="3600" dirty="0" smtClean="0">
                <a:solidFill>
                  <a:schemeClr val="bg2"/>
                </a:solidFill>
              </a:rPr>
              <a:t>krajín EÚ</a:t>
            </a:r>
            <a:endParaRPr lang="sk-SK" sz="3600" dirty="0">
              <a:solidFill>
                <a:schemeClr val="bg2"/>
              </a:solidFill>
            </a:endParaRPr>
          </a:p>
        </p:txBody>
      </p:sp>
      <p:pic>
        <p:nvPicPr>
          <p:cNvPr id="3075" name="Picture 3" descr="C:\EVA\Fotoalbum\rok_2019\Island\IMG-20190322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819400"/>
            <a:ext cx="5181600" cy="3886200"/>
          </a:xfrm>
          <a:prstGeom prst="rect">
            <a:avLst/>
          </a:prstGeom>
          <a:noFill/>
        </p:spPr>
      </p:pic>
      <p:pic>
        <p:nvPicPr>
          <p:cNvPr id="8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9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76200" y="728132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09600" y="6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0090"/>
              </a:solidFill>
            </a:endParaRPr>
          </a:p>
        </p:txBody>
      </p:sp>
      <p:pic>
        <p:nvPicPr>
          <p:cNvPr id="3074" name="Picture 2" descr="C:\EVA\Fotoalbum\rok_2019\Island\IMG_20190318_09083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762000"/>
            <a:ext cx="6477000" cy="363708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7242318" cy="5562600"/>
          </a:xfrm>
          <a:prstGeom prst="rect">
            <a:avLst/>
          </a:prstGeom>
        </p:spPr>
      </p:pic>
      <p:pic>
        <p:nvPicPr>
          <p:cNvPr id="15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6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76200" y="7620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3810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solidFill>
                  <a:srgbClr val="000090"/>
                </a:solidFill>
              </a:rPr>
              <a:t>Naše tímové logo</a:t>
            </a:r>
            <a:endParaRPr lang="sk-SK" sz="36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EVA\Fotoalbum\rok_2019\Island\IMG_20190320_094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1643" y="4419600"/>
            <a:ext cx="4342357" cy="2438400"/>
          </a:xfrm>
          <a:prstGeom prst="rect">
            <a:avLst/>
          </a:prstGeom>
          <a:noFill/>
        </p:spPr>
      </p:pic>
      <p:pic>
        <p:nvPicPr>
          <p:cNvPr id="2051" name="Picture 3" descr="C:\EVA\Fotoalbum\rok_2019\Island\IMG_20190320_095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5835040" cy="327660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9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10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/>
          <p:cNvSpPr txBox="1">
            <a:spLocks/>
          </p:cNvSpPr>
          <p:nvPr/>
        </p:nvSpPr>
        <p:spPr>
          <a:xfrm>
            <a:off x="4953000" y="2209800"/>
            <a:ext cx="5105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solidFill>
                  <a:srgbClr val="000090"/>
                </a:solidFill>
              </a:rPr>
              <a:t>Projektová práca</a:t>
            </a:r>
            <a:endParaRPr lang="sk-SK" sz="3600" b="1" dirty="0">
              <a:solidFill>
                <a:srgbClr val="00009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6200" y="5029200"/>
            <a:ext cx="5105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solidFill>
                  <a:srgbClr val="000090"/>
                </a:solidFill>
              </a:rPr>
              <a:t>v škole</a:t>
            </a:r>
            <a:endParaRPr lang="sk-SK" sz="36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VA\Fotoalbum\rok_2019\Island\IMG_20190319_093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65561">
            <a:off x="685800" y="1001415"/>
            <a:ext cx="3124200" cy="5563646"/>
          </a:xfrm>
          <a:prstGeom prst="rect">
            <a:avLst/>
          </a:prstGeom>
          <a:noFill/>
        </p:spPr>
      </p:pic>
      <p:pic>
        <p:nvPicPr>
          <p:cNvPr id="3075" name="Picture 3" descr="C:\EVA\Fotoalbum\rok_2019\Island\IMG_20190319_090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2530">
            <a:off x="5238515" y="1102290"/>
            <a:ext cx="3146475" cy="5603310"/>
          </a:xfrm>
          <a:prstGeom prst="rect">
            <a:avLst/>
          </a:prstGeom>
          <a:noFill/>
          <a:effectLst/>
        </p:spPr>
      </p:pic>
      <p:pic>
        <p:nvPicPr>
          <p:cNvPr id="9" name="Picture 2" descr="C:\Users\Mike\Pictures\island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0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76200" y="7620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5334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solidFill>
                  <a:srgbClr val="000090"/>
                </a:solidFill>
              </a:rPr>
              <a:t>Všetko jasné      </a:t>
            </a:r>
            <a:r>
              <a:rPr lang="sk-SK" b="1" dirty="0" smtClean="0">
                <a:solidFill>
                  <a:srgbClr val="008000"/>
                </a:solidFill>
                <a:sym typeface="Wingdings"/>
              </a:rPr>
              <a:t></a:t>
            </a:r>
            <a:r>
              <a:rPr lang="sk-SK" b="1" dirty="0" smtClean="0">
                <a:solidFill>
                  <a:srgbClr val="000090"/>
                </a:solidFill>
              </a:rPr>
              <a:t>   </a:t>
            </a:r>
            <a:endParaRPr lang="sk-SK" b="1" dirty="0">
              <a:solidFill>
                <a:srgbClr val="00009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521979" y="906874"/>
            <a:ext cx="2166370" cy="4689593"/>
          </a:xfrm>
          <a:custGeom>
            <a:avLst/>
            <a:gdLst>
              <a:gd name="connsiteX0" fmla="*/ 2116821 w 2166370"/>
              <a:gd name="connsiteY0" fmla="*/ 7526 h 4689593"/>
              <a:gd name="connsiteX1" fmla="*/ 2049088 w 2166370"/>
              <a:gd name="connsiteY1" fmla="*/ 7526 h 4689593"/>
              <a:gd name="connsiteX2" fmla="*/ 154 w 2166370"/>
              <a:gd name="connsiteY2" fmla="*/ 210726 h 4689593"/>
              <a:gd name="connsiteX3" fmla="*/ 1930554 w 2166370"/>
              <a:gd name="connsiteY3" fmla="*/ 1099726 h 4689593"/>
              <a:gd name="connsiteX4" fmla="*/ 398088 w 2166370"/>
              <a:gd name="connsiteY4" fmla="*/ 2031059 h 4689593"/>
              <a:gd name="connsiteX5" fmla="*/ 1574954 w 2166370"/>
              <a:gd name="connsiteY5" fmla="*/ 2843859 h 4689593"/>
              <a:gd name="connsiteX6" fmla="*/ 694421 w 2166370"/>
              <a:gd name="connsiteY6" fmla="*/ 3876793 h 4689593"/>
              <a:gd name="connsiteX7" fmla="*/ 1066954 w 2166370"/>
              <a:gd name="connsiteY7" fmla="*/ 4689593 h 468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6370" h="4689593">
                <a:moveTo>
                  <a:pt x="2116821" y="7526"/>
                </a:moveTo>
                <a:cubicBezTo>
                  <a:pt x="2259343" y="-9408"/>
                  <a:pt x="2049088" y="7526"/>
                  <a:pt x="2049088" y="7526"/>
                </a:cubicBezTo>
                <a:cubicBezTo>
                  <a:pt x="1696310" y="41393"/>
                  <a:pt x="19910" y="28693"/>
                  <a:pt x="154" y="210726"/>
                </a:cubicBezTo>
                <a:cubicBezTo>
                  <a:pt x="-19602" y="392759"/>
                  <a:pt x="1864232" y="796337"/>
                  <a:pt x="1930554" y="1099726"/>
                </a:cubicBezTo>
                <a:cubicBezTo>
                  <a:pt x="1996876" y="1403115"/>
                  <a:pt x="457355" y="1740370"/>
                  <a:pt x="398088" y="2031059"/>
                </a:cubicBezTo>
                <a:cubicBezTo>
                  <a:pt x="338821" y="2321748"/>
                  <a:pt x="1525565" y="2536237"/>
                  <a:pt x="1574954" y="2843859"/>
                </a:cubicBezTo>
                <a:cubicBezTo>
                  <a:pt x="1624343" y="3151481"/>
                  <a:pt x="779088" y="3569171"/>
                  <a:pt x="694421" y="3876793"/>
                </a:cubicBezTo>
                <a:cubicBezTo>
                  <a:pt x="609754" y="4184415"/>
                  <a:pt x="838354" y="4437004"/>
                  <a:pt x="1066954" y="4689593"/>
                </a:cubicBezTo>
              </a:path>
            </a:pathLst>
          </a:custGeom>
          <a:ln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762001"/>
            <a:ext cx="6934200" cy="1219199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000090"/>
                </a:solidFill>
              </a:rPr>
              <a:t>Zaradenie a názov </a:t>
            </a:r>
            <a:r>
              <a:rPr lang="sk-SK" b="1" dirty="0" smtClean="0">
                <a:solidFill>
                  <a:srgbClr val="000090"/>
                </a:solidFill>
              </a:rPr>
              <a:t>akcie</a:t>
            </a:r>
            <a:endParaRPr lang="sk-SK" b="1" dirty="0">
              <a:solidFill>
                <a:srgbClr val="00009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4098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4099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5" name="Straight Connector 4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432352" y="6341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841242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sk-SK" sz="4000" dirty="0" smtClean="0">
                <a:solidFill>
                  <a:srgbClr val="FF0000"/>
                </a:solidFill>
              </a:rPr>
              <a:t>::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Program: Erasmus</a:t>
            </a: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+</a:t>
            </a:r>
          </a:p>
          <a:p>
            <a:pPr>
              <a:buNone/>
            </a:pPr>
            <a:r>
              <a:rPr lang="sk-SK" sz="4000" dirty="0" smtClean="0">
                <a:solidFill>
                  <a:srgbClr val="FF0000"/>
                </a:solidFill>
              </a:rPr>
              <a:t>    :</a:t>
            </a:r>
            <a:r>
              <a:rPr lang="sk-SK" sz="4000" dirty="0">
                <a:solidFill>
                  <a:srgbClr val="FF0000"/>
                </a:solidFill>
              </a:rPr>
              <a:t>: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Projekt</a:t>
            </a: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Moderne </a:t>
            </a: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a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efektívne</a:t>
            </a:r>
          </a:p>
          <a:p>
            <a:pPr>
              <a:buNone/>
            </a:pPr>
            <a:r>
              <a:rPr lang="sk-SK" sz="4000" dirty="0" smtClean="0">
                <a:solidFill>
                  <a:srgbClr val="FF0000"/>
                </a:solidFill>
              </a:rPr>
              <a:t>        :</a:t>
            </a:r>
            <a:r>
              <a:rPr lang="sk-SK" sz="4000" dirty="0">
                <a:solidFill>
                  <a:srgbClr val="FF0000"/>
                </a:solidFill>
              </a:rPr>
              <a:t>: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Mobilita</a:t>
            </a: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: „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Štruktúrovaná</a:t>
            </a:r>
          </a:p>
          <a:p>
            <a:pPr>
              <a:buNone/>
            </a:pP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                             vzdelávacia návšteva</a:t>
            </a:r>
          </a:p>
          <a:p>
            <a:pPr>
              <a:buNone/>
            </a:pP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                             škôl</a:t>
            </a: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inštitúcií</a:t>
            </a:r>
          </a:p>
          <a:p>
            <a:pPr>
              <a:buNone/>
            </a:pP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                </a:t>
            </a: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            v</a:t>
            </a:r>
            <a:r>
              <a:rPr lang="sk-SK" sz="4000" dirty="0">
                <a:solidFill>
                  <a:schemeClr val="bg2">
                    <a:lumMod val="75000"/>
                  </a:schemeClr>
                </a:solidFill>
              </a:rPr>
              <a:t> Reykjavíku, </a:t>
            </a:r>
            <a:r>
              <a:rPr lang="sk-SK" sz="4000" dirty="0" smtClean="0">
                <a:solidFill>
                  <a:schemeClr val="bg2">
                    <a:lumMod val="75000"/>
                  </a:schemeClr>
                </a:solidFill>
              </a:rPr>
              <a:t>Island</a:t>
            </a:r>
          </a:p>
          <a:p>
            <a:pPr>
              <a:buNone/>
            </a:pPr>
            <a:r>
              <a:rPr lang="sk-SK" sz="4000" dirty="0" smtClean="0">
                <a:solidFill>
                  <a:srgbClr val="FF0000"/>
                </a:solidFill>
              </a:rPr>
              <a:t>                </a:t>
            </a:r>
            <a:r>
              <a:rPr lang="sk-SK" sz="3200" dirty="0" smtClean="0">
                <a:solidFill>
                  <a:srgbClr val="FF0000"/>
                </a:solidFill>
              </a:rPr>
              <a:t>:</a:t>
            </a:r>
            <a:r>
              <a:rPr lang="sk-SK" sz="3200" dirty="0">
                <a:solidFill>
                  <a:srgbClr val="FF0000"/>
                </a:solidFill>
              </a:rPr>
              <a:t>: 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Účastník: RNDr. Eva Labusová</a:t>
            </a:r>
            <a:r>
              <a:rPr lang="sk-SK" sz="3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sk-SK" sz="3200" b="1" dirty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endParaRPr lang="sk-SK" sz="4000" b="1" dirty="0" smtClean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4000" b="1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3481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EVA\Fotoalbum\rok_2019\Island\IMG_20190320_084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8059934" cy="4525963"/>
          </a:xfrm>
          <a:prstGeom prst="rect">
            <a:avLst/>
          </a:prstGeom>
          <a:noFill/>
        </p:spPr>
      </p:pic>
      <p:pic>
        <p:nvPicPr>
          <p:cNvPr id="4099" name="Picture 3" descr="C:\EVA\Fotoalbum\rok_2019\Island\IMG_20190319_09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81400"/>
            <a:ext cx="5835041" cy="3276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72200" y="48006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FF0000"/>
                </a:solidFill>
              </a:rPr>
              <a:t>:: </a:t>
            </a:r>
            <a:r>
              <a:rPr lang="sk-SK" sz="2400" b="1" dirty="0" smtClean="0">
                <a:solidFill>
                  <a:schemeClr val="bg2"/>
                </a:solidFill>
              </a:rPr>
              <a:t>prednášky pre</a:t>
            </a:r>
          </a:p>
          <a:p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smtClean="0">
                <a:solidFill>
                  <a:schemeClr val="bg2"/>
                </a:solidFill>
              </a:rPr>
              <a:t>  </a:t>
            </a:r>
            <a:r>
              <a:rPr lang="sk-SK" sz="2400" b="1" dirty="0" smtClean="0">
                <a:solidFill>
                  <a:schemeClr val="bg2"/>
                </a:solidFill>
              </a:rPr>
              <a:t>učiteľov</a:t>
            </a:r>
            <a:endParaRPr lang="sk-SK" sz="2400" b="1" dirty="0" smtClean="0">
              <a:solidFill>
                <a:schemeClr val="bg2"/>
              </a:solidFill>
            </a:endParaRPr>
          </a:p>
          <a:p>
            <a:endParaRPr lang="sk-SK" sz="2400" dirty="0" smtClean="0">
              <a:solidFill>
                <a:schemeClr val="bg2"/>
              </a:solidFill>
            </a:endParaRPr>
          </a:p>
          <a:p>
            <a:r>
              <a:rPr lang="sk-SK" sz="2400" dirty="0">
                <a:solidFill>
                  <a:srgbClr val="FF0000"/>
                </a:solidFill>
              </a:rPr>
              <a:t>:: </a:t>
            </a:r>
            <a:r>
              <a:rPr lang="sk-SK" sz="2400" b="1" dirty="0" smtClean="0">
                <a:solidFill>
                  <a:schemeClr val="bg2"/>
                </a:solidFill>
              </a:rPr>
              <a:t>zborovňa</a:t>
            </a:r>
            <a:endParaRPr lang="sk-SK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EVA\Fotoalbum\rok_2019\Island\IMG_20190319_131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945" y="914400"/>
            <a:ext cx="8832655" cy="4959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0" y="60960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rgbClr val="FF0000"/>
                </a:solidFill>
              </a:rPr>
              <a:t>:: </a:t>
            </a:r>
            <a:r>
              <a:rPr lang="sk-SK" sz="2400" b="1" dirty="0" smtClean="0">
                <a:solidFill>
                  <a:schemeClr val="bg2"/>
                </a:solidFill>
              </a:rPr>
              <a:t>konferenčná </a:t>
            </a:r>
            <a:r>
              <a:rPr lang="sk-SK" sz="2400" b="1" dirty="0" smtClean="0">
                <a:solidFill>
                  <a:schemeClr val="bg2"/>
                </a:solidFill>
              </a:rPr>
              <a:t>budova HARPA</a:t>
            </a:r>
            <a:endParaRPr lang="sk-SK" sz="2400" b="1" dirty="0">
              <a:solidFill>
                <a:schemeClr val="bg2"/>
              </a:solidFill>
            </a:endParaRPr>
          </a:p>
        </p:txBody>
      </p:sp>
      <p:pic>
        <p:nvPicPr>
          <p:cNvPr id="8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9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76200" y="7620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solidFill>
                  <a:schemeClr val="bg2"/>
                </a:solidFill>
              </a:rPr>
              <a:t>Reykjavík</a:t>
            </a:r>
            <a:endParaRPr lang="sk-SK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EVA\Fotoalbum\rok_2019\Island\IMG_20190319_07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505200"/>
            <a:ext cx="5563644" cy="3124200"/>
          </a:xfrm>
          <a:prstGeom prst="rect">
            <a:avLst/>
          </a:prstGeom>
          <a:noFill/>
        </p:spPr>
      </p:pic>
      <p:pic>
        <p:nvPicPr>
          <p:cNvPr id="9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0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0090"/>
                </a:solidFill>
              </a:rPr>
              <a:t>Mesto</a:t>
            </a:r>
            <a:endParaRPr lang="sk-SK" sz="4000" b="1" dirty="0">
              <a:solidFill>
                <a:srgbClr val="000090"/>
              </a:solidFill>
            </a:endParaRPr>
          </a:p>
        </p:txBody>
      </p:sp>
      <p:pic>
        <p:nvPicPr>
          <p:cNvPr id="6146" name="Picture 2" descr="C:\EVA\Fotoalbum\rok_2019\Island\IMG_20190322_14143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762001"/>
            <a:ext cx="5486400" cy="3080824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 rot="1846542">
            <a:off x="1524000" y="4800600"/>
            <a:ext cx="381000" cy="990600"/>
            <a:chOff x="1524000" y="4800600"/>
            <a:chExt cx="381000" cy="9906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4800600"/>
              <a:ext cx="381000" cy="381000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24000" y="5410200"/>
              <a:ext cx="381000" cy="381000"/>
            </a:xfrm>
            <a:prstGeom prst="roundRect">
              <a:avLst/>
            </a:prstGeom>
            <a:solidFill>
              <a:srgbClr val="1ACD06">
                <a:alpha val="4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 rot="2205660">
            <a:off x="7467600" y="1676400"/>
            <a:ext cx="381000" cy="990600"/>
            <a:chOff x="7467600" y="1676400"/>
            <a:chExt cx="381000" cy="990600"/>
          </a:xfrm>
        </p:grpSpPr>
        <p:sp>
          <p:nvSpPr>
            <p:cNvPr id="16" name="Rounded Rectangle 15"/>
            <p:cNvSpPr/>
            <p:nvPr/>
          </p:nvSpPr>
          <p:spPr>
            <a:xfrm>
              <a:off x="7467600" y="1676400"/>
              <a:ext cx="381000" cy="381000"/>
            </a:xfrm>
            <a:prstGeom prst="roundRect">
              <a:avLst/>
            </a:prstGeom>
            <a:solidFill>
              <a:schemeClr val="bg2">
                <a:lumMod val="75000"/>
                <a:alpha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467600" y="2286000"/>
              <a:ext cx="381000" cy="381000"/>
            </a:xfrm>
            <a:prstGeom prst="round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EVA\Fotoalbum\rok_2019\Island\IMG_20190319_1747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" b="5"/>
          <a:stretch>
            <a:fillRect/>
          </a:stretch>
        </p:blipFill>
        <p:spPr bwMode="auto">
          <a:xfrm rot="1590797">
            <a:off x="1757207" y="1146512"/>
            <a:ext cx="2967447" cy="5283503"/>
          </a:xfrm>
          <a:prstGeom prst="rect">
            <a:avLst/>
          </a:prstGeom>
          <a:noFill/>
          <a:effectLst>
            <a:outerShdw blurRad="498475" dist="609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EVA\Fotoalbum\rok_2019\Island\IMG_20190319_132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6616" y="1295400"/>
            <a:ext cx="3038036" cy="541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561888">
            <a:off x="552435" y="5768069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Hotel Hilda</a:t>
            </a:r>
            <a:endParaRPr lang="sk-SK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248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Sun Voyager</a:t>
            </a:r>
            <a:endParaRPr lang="sk-SK" sz="2400" dirty="0"/>
          </a:p>
        </p:txBody>
      </p:sp>
      <p:pic>
        <p:nvPicPr>
          <p:cNvPr id="10" name="Picture 2" descr="C:\Users\Mike\Pictures\island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1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0090"/>
                </a:solidFill>
              </a:rPr>
              <a:t>FotoSpomienky</a:t>
            </a:r>
            <a:endParaRPr lang="sk-SK" sz="4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EVA\Fotoalbum\rok_2019\Island\IMG_20190324_105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22607"/>
            <a:ext cx="4599141" cy="2582594"/>
          </a:xfrm>
          <a:prstGeom prst="rect">
            <a:avLst/>
          </a:prstGeom>
          <a:noFill/>
        </p:spPr>
      </p:pic>
      <p:pic>
        <p:nvPicPr>
          <p:cNvPr id="8195" name="Picture 3" descr="C:\EVA\Fotoalbum\rok_2019\Island\IMG_20190319_133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518680"/>
            <a:ext cx="5715000" cy="320919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37338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800" dirty="0" smtClean="0">
              <a:solidFill>
                <a:schemeClr val="bg2"/>
              </a:solidFill>
            </a:endParaRPr>
          </a:p>
          <a:p>
            <a:endParaRPr lang="sk-SK" sz="2800" dirty="0">
              <a:solidFill>
                <a:schemeClr val="bg2"/>
              </a:solidFill>
            </a:endParaRPr>
          </a:p>
          <a:p>
            <a:r>
              <a:rPr lang="sk-SK" sz="2800" b="1" dirty="0" smtClean="0">
                <a:solidFill>
                  <a:schemeClr val="bg2"/>
                </a:solidFill>
              </a:rPr>
              <a:t>pohľad </a:t>
            </a:r>
            <a:r>
              <a:rPr lang="sk-SK" sz="2800" b="1" dirty="0" smtClean="0">
                <a:solidFill>
                  <a:schemeClr val="bg2"/>
                </a:solidFill>
              </a:rPr>
              <a:t>z prístavu</a:t>
            </a:r>
            <a:endParaRPr lang="sk-SK" sz="2800" b="1" dirty="0">
              <a:solidFill>
                <a:schemeClr val="bg2"/>
              </a:solidFill>
            </a:endParaRPr>
          </a:p>
        </p:txBody>
      </p:sp>
      <p:pic>
        <p:nvPicPr>
          <p:cNvPr id="9" name="Picture 2" descr="C:\Users\Mike\Pictures\island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0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>
                <a:solidFill>
                  <a:srgbClr val="000090"/>
                </a:solidFill>
              </a:rPr>
              <a:t>FotoSpomienky</a:t>
            </a:r>
            <a:endParaRPr lang="sk-SK" sz="4000" b="1" dirty="0">
              <a:solidFill>
                <a:srgbClr val="00009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43600" y="1981200"/>
            <a:ext cx="2239108" cy="838200"/>
            <a:chOff x="6400800" y="1981200"/>
            <a:chExt cx="2239108" cy="838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7467600" y="1981200"/>
              <a:ext cx="1172308" cy="838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6400800" y="1981200"/>
              <a:ext cx="1076058" cy="8382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EVA\Fotoalbum\rok_2019\Island\IMG_20190320_151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16" y="1219200"/>
            <a:ext cx="8141918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1" y="5943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solidFill>
                  <a:schemeClr val="bg2"/>
                </a:solidFill>
              </a:rPr>
              <a:t>most medzi </a:t>
            </a:r>
            <a:r>
              <a:rPr lang="sk-SK" sz="2800" b="1" dirty="0" smtClean="0">
                <a:solidFill>
                  <a:srgbClr val="1ACD06"/>
                </a:solidFill>
              </a:rPr>
              <a:t>euroázijskou</a:t>
            </a:r>
            <a:r>
              <a:rPr lang="sk-SK" sz="2800" dirty="0" smtClean="0">
                <a:solidFill>
                  <a:schemeClr val="bg2"/>
                </a:solidFill>
              </a:rPr>
              <a:t> a </a:t>
            </a:r>
            <a:r>
              <a:rPr lang="sk-SK" sz="2800" dirty="0" smtClean="0">
                <a:solidFill>
                  <a:srgbClr val="FF0000"/>
                </a:solidFill>
              </a:rPr>
              <a:t>americkou</a:t>
            </a:r>
            <a:r>
              <a:rPr lang="sk-SK" sz="2800" dirty="0" smtClean="0">
                <a:solidFill>
                  <a:schemeClr val="bg2"/>
                </a:solidFill>
              </a:rPr>
              <a:t> tektonickou platňou</a:t>
            </a:r>
            <a:endParaRPr lang="sk-SK" sz="2800" dirty="0">
              <a:solidFill>
                <a:schemeClr val="bg2"/>
              </a:solidFill>
            </a:endParaRPr>
          </a:p>
        </p:txBody>
      </p:sp>
      <p:pic>
        <p:nvPicPr>
          <p:cNvPr id="13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4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solidFill>
                  <a:srgbClr val="000090"/>
                </a:solidFill>
              </a:rPr>
              <a:t>Exkurzie do okolia</a:t>
            </a:r>
            <a:endParaRPr lang="sk-SK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EVA\Fotoalbum\rok_2019\Island\IMG_20190320_17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2541502" cy="4525963"/>
          </a:xfrm>
          <a:prstGeom prst="rect">
            <a:avLst/>
          </a:prstGeom>
          <a:noFill/>
        </p:spPr>
      </p:pic>
      <p:pic>
        <p:nvPicPr>
          <p:cNvPr id="2051" name="Picture 3" descr="C:\EVA\Fotoalbum\rok_2019\Island\IMG_20190320_165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124200"/>
            <a:ext cx="6377835" cy="3581400"/>
          </a:xfrm>
          <a:prstGeom prst="rect">
            <a:avLst/>
          </a:prstGeom>
          <a:noFill/>
        </p:spPr>
      </p:pic>
      <p:pic>
        <p:nvPicPr>
          <p:cNvPr id="2052" name="Picture 4" descr="C:\Users\Mike\Pictures\island\Iceland-Reykjanes-Geopark-Last-Great-Auk-Statue-961x1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19200"/>
            <a:ext cx="1921764" cy="2879646"/>
          </a:xfrm>
          <a:prstGeom prst="rect">
            <a:avLst/>
          </a:prstGeom>
          <a:noFill/>
        </p:spPr>
      </p:pic>
      <p:pic>
        <p:nvPicPr>
          <p:cNvPr id="9" name="Picture 2" descr="C:\Users\Mike\Pictures\island\downloa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0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048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solidFill>
                  <a:srgbClr val="000090"/>
                </a:solidFill>
              </a:rPr>
              <a:t>Reykjanestá </a:t>
            </a:r>
            <a:r>
              <a:rPr lang="mr-IN" sz="3600" b="1" dirty="0" smtClean="0">
                <a:solidFill>
                  <a:srgbClr val="000090"/>
                </a:solidFill>
              </a:rPr>
              <a:t>–</a:t>
            </a:r>
            <a:r>
              <a:rPr lang="sk-SK" sz="3600" b="1" dirty="0" smtClean="0">
                <a:solidFill>
                  <a:srgbClr val="000090"/>
                </a:solidFill>
              </a:rPr>
              <a:t> skalné bralá</a:t>
            </a:r>
            <a:endParaRPr lang="sk-SK" sz="36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EVA\Fotoalbum\rok_2019\Island\IMG-20190321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7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8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533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smtClean="0">
                <a:solidFill>
                  <a:srgbClr val="000090"/>
                </a:solidFill>
              </a:rPr>
              <a:t>Národný </a:t>
            </a:r>
            <a:r>
              <a:rPr lang="sk-SK" sz="3600" b="1" dirty="0">
                <a:solidFill>
                  <a:srgbClr val="000090"/>
                </a:solidFill>
              </a:rPr>
              <a:t>park þingvellir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EVA\Fotoalbum\rok_2019\Island\IMG_20190321_1027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722954"/>
            <a:ext cx="7010400" cy="3936609"/>
          </a:xfrm>
          <a:prstGeom prst="rect">
            <a:avLst/>
          </a:prstGeom>
          <a:noFill/>
        </p:spPr>
      </p:pic>
      <p:pic>
        <p:nvPicPr>
          <p:cNvPr id="2051" name="Picture 3" descr="C:\EVA\Fotoalbum\rok_2019\Island\IMG_20190321_102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824132"/>
            <a:ext cx="5724396" cy="3214468"/>
          </a:xfrm>
          <a:prstGeom prst="rect">
            <a:avLst/>
          </a:prstGeom>
          <a:noFill/>
        </p:spPr>
      </p:pic>
      <p:pic>
        <p:nvPicPr>
          <p:cNvPr id="7" name="Picture 2" descr="C:\Users\Mike\Pictures\island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8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0090"/>
                </a:solidFill>
              </a:rPr>
              <a:t>Okolie</a:t>
            </a:r>
            <a:endParaRPr lang="sk-SK" sz="4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EVA\Fotoalbum\rok_2019\Island\IMG-20190321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4114800" cy="5486400"/>
          </a:xfrm>
          <a:prstGeom prst="rect">
            <a:avLst/>
          </a:prstGeom>
          <a:noFill/>
        </p:spPr>
      </p:pic>
      <p:pic>
        <p:nvPicPr>
          <p:cNvPr id="1027" name="Picture 3" descr="C:\EVA\Fotoalbum\rok_2019\Island\IMG_20190321_133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3956538" cy="5486400"/>
          </a:xfrm>
          <a:prstGeom prst="rect">
            <a:avLst/>
          </a:prstGeom>
          <a:noFill/>
        </p:spPr>
      </p:pic>
      <p:pic>
        <p:nvPicPr>
          <p:cNvPr id="6" name="Picture 2" descr="C:\Users\Mike\Pictures\island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7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76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b="1" dirty="0" smtClean="0">
                <a:solidFill>
                  <a:srgbClr val="000090"/>
                </a:solidFill>
              </a:rPr>
              <a:t>Gejzír a geotermálna oblasť Strokkur</a:t>
            </a:r>
            <a:endParaRPr lang="sk-SK" sz="32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rgbClr val="000090"/>
                </a:solidFill>
              </a:rPr>
              <a:t>Island a Eur</a:t>
            </a:r>
            <a:r>
              <a:rPr lang="sk-SK" b="1" dirty="0" smtClean="0">
                <a:solidFill>
                  <a:srgbClr val="000090"/>
                </a:solidFill>
              </a:rPr>
              <a:t>ópa</a:t>
            </a: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6563430" cy="556260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4" name="Group 13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15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16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EVA\Fotoalbum\rok_2019\Island\IMG_20190321_123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8857424" cy="5440363"/>
          </a:xfrm>
          <a:prstGeom prst="rect">
            <a:avLst/>
          </a:prstGeom>
          <a:noFill/>
        </p:spPr>
      </p:pic>
      <p:pic>
        <p:nvPicPr>
          <p:cNvPr id="11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12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>
                <a:solidFill>
                  <a:srgbClr val="000090"/>
                </a:solidFill>
              </a:rPr>
              <a:t>vodopád Gullfoss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VA\Fotoalbum\rok_2019\Island\IMG_20190323_144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8861779" cy="5201529"/>
          </a:xfrm>
          <a:prstGeom prst="rect">
            <a:avLst/>
          </a:prstGeom>
          <a:noFill/>
        </p:spPr>
      </p:pic>
      <p:pic>
        <p:nvPicPr>
          <p:cNvPr id="5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6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b="1" dirty="0">
                <a:solidFill>
                  <a:srgbClr val="000090"/>
                </a:solidFill>
              </a:rPr>
              <a:t>Reynisfjara - pláž s čiernym pieskom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914400"/>
            <a:ext cx="6324600" cy="990600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rgbClr val="000090"/>
                </a:solidFill>
              </a:rPr>
              <a:t>vodopád Skógafoss</a:t>
            </a:r>
            <a:endParaRPr lang="sk-SK" sz="4000" b="1" dirty="0">
              <a:solidFill>
                <a:srgbClr val="000090"/>
              </a:solidFill>
            </a:endParaRPr>
          </a:p>
        </p:txBody>
      </p:sp>
      <p:pic>
        <p:nvPicPr>
          <p:cNvPr id="4098" name="Picture 2" descr="C:\EVA\Fotoalbum\rok_2019\Island\IMG_20190323_120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870557"/>
            <a:ext cx="3276600" cy="5835042"/>
          </a:xfrm>
          <a:prstGeom prst="rect">
            <a:avLst/>
          </a:prstGeom>
          <a:noFill/>
        </p:spPr>
      </p:pic>
      <p:pic>
        <p:nvPicPr>
          <p:cNvPr id="4099" name="Picture 3" descr="C:\Users\Mike\Pictures\island\puffingrims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362200"/>
            <a:ext cx="2849792" cy="2819399"/>
          </a:xfrm>
          <a:prstGeom prst="rect">
            <a:avLst/>
          </a:prstGeom>
          <a:noFill/>
        </p:spPr>
      </p:pic>
      <p:pic>
        <p:nvPicPr>
          <p:cNvPr id="8" name="Picture 2" descr="C:\Users\Mike\Pictures\island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9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EVA\Fotoalbum\rok_2019\Island\IMG_20190323_161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700487" cy="5364163"/>
          </a:xfrm>
          <a:prstGeom prst="rect">
            <a:avLst/>
          </a:prstGeom>
          <a:noFill/>
        </p:spPr>
      </p:pic>
      <p:pic>
        <p:nvPicPr>
          <p:cNvPr id="5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6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524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0090"/>
                </a:solidFill>
              </a:rPr>
              <a:t>Ľadovec </a:t>
            </a:r>
            <a:r>
              <a:rPr lang="sk-SK" sz="4000" b="1" dirty="0">
                <a:solidFill>
                  <a:srgbClr val="000090"/>
                </a:solidFill>
              </a:rPr>
              <a:t>Sólheimajökull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EVA\Fotoalbum\rok_2019\Island\IMG-4411718a5ae0333ecd31abf51f25a834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838200"/>
            <a:ext cx="4648200" cy="5791200"/>
          </a:xfrm>
          <a:prstGeom prst="rect">
            <a:avLst/>
          </a:prstGeom>
          <a:noFill/>
        </p:spPr>
      </p:pic>
      <p:pic>
        <p:nvPicPr>
          <p:cNvPr id="6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7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810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0090"/>
                </a:solidFill>
              </a:rPr>
              <a:t>vodopád Seljalandsfoss</a:t>
            </a:r>
            <a:endParaRPr lang="sk-SK" sz="4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rgbClr val="000090"/>
                </a:solidFill>
              </a:rPr>
              <a:t>islandské kone</a:t>
            </a:r>
            <a:endParaRPr lang="sk-SK" sz="4000" b="1" dirty="0">
              <a:solidFill>
                <a:srgbClr val="000090"/>
              </a:solidFill>
            </a:endParaRPr>
          </a:p>
        </p:txBody>
      </p:sp>
      <p:pic>
        <p:nvPicPr>
          <p:cNvPr id="2050" name="Picture 2" descr="C:\EVA\Fotoalbum\rok_2019\Island\IMG-3764f3f0fa0742e845f4772f73354c5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914400"/>
            <a:ext cx="4572000" cy="5846763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76200" y="44341"/>
            <a:ext cx="8915400" cy="641459"/>
            <a:chOff x="76200" y="44341"/>
            <a:chExt cx="8915400" cy="641459"/>
          </a:xfrm>
        </p:grpSpPr>
        <p:pic>
          <p:nvPicPr>
            <p:cNvPr id="5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6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76200" y="6858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ke\Pictures\island\IMG_7333_op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64" y="1219200"/>
            <a:ext cx="8890000" cy="5334000"/>
          </a:xfrm>
          <a:prstGeom prst="rect">
            <a:avLst/>
          </a:prstGeom>
          <a:noFill/>
        </p:spPr>
      </p:pic>
      <p:pic>
        <p:nvPicPr>
          <p:cNvPr id="6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7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09600" y="-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0090"/>
                </a:solidFill>
              </a:rPr>
              <a:t>Modrá Lagúna</a:t>
            </a:r>
            <a:endParaRPr lang="sk-SK" sz="40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rgbClr val="000090"/>
                </a:solidFill>
              </a:rPr>
              <a:t>Dovidenia na Islande </a:t>
            </a:r>
            <a:r>
              <a:rPr lang="sk-SK" sz="4000" b="1" dirty="0">
                <a:solidFill>
                  <a:srgbClr val="008000"/>
                </a:solidFill>
                <a:sym typeface="Wingdings" pitchFamily="2" charset="2"/>
              </a:rPr>
              <a:t></a:t>
            </a:r>
            <a:endParaRPr lang="sk-SK" sz="4000" b="1" dirty="0">
              <a:solidFill>
                <a:srgbClr val="008000"/>
              </a:solidFill>
            </a:endParaRPr>
          </a:p>
        </p:txBody>
      </p:sp>
      <p:pic>
        <p:nvPicPr>
          <p:cNvPr id="3074" name="Picture 2" descr="C:\EVA\Fotoalbum\rok_2019\Island\IMG_20190321_105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762000"/>
            <a:ext cx="3276600" cy="5835041"/>
          </a:xfrm>
          <a:prstGeom prst="rect">
            <a:avLst/>
          </a:prstGeom>
          <a:noFill/>
        </p:spPr>
      </p:pic>
      <p:pic>
        <p:nvPicPr>
          <p:cNvPr id="5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6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76200" y="6858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-152400"/>
            <a:ext cx="6934200" cy="1219199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0090"/>
                </a:solidFill>
              </a:rPr>
              <a:t>Fakty o Islande</a:t>
            </a:r>
            <a:endParaRPr lang="sk-SK" b="1" dirty="0">
              <a:solidFill>
                <a:srgbClr val="00009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4098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4099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5" name="Straight Connector 4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3432352" y="6341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600200"/>
            <a:ext cx="6248399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524000"/>
            <a:ext cx="2362200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</a:rPr>
              <a:t>:: </a:t>
            </a:r>
            <a:r>
              <a:rPr lang="sk-SK" sz="2000" b="1" dirty="0" smtClean="0">
                <a:solidFill>
                  <a:schemeClr val="bg2">
                    <a:lumMod val="75000"/>
                  </a:schemeClr>
                </a:solidFill>
              </a:rPr>
              <a:t>103 000 km²</a:t>
            </a:r>
            <a:r>
              <a:rPr lang="sk-SK" sz="20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sk-SK" sz="2000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sk-SK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sk-SK" dirty="0" smtClean="0">
                <a:solidFill>
                  <a:srgbClr val="FF0000"/>
                </a:solidFill>
              </a:rPr>
              <a:t>:: </a:t>
            </a:r>
            <a:r>
              <a:rPr lang="sk-SK" b="1" dirty="0" smtClean="0">
                <a:solidFill>
                  <a:schemeClr val="bg2">
                    <a:lumMod val="75000"/>
                  </a:schemeClr>
                </a:solidFill>
              </a:rPr>
              <a:t>350 000 obyvateľov</a:t>
            </a: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sk-SK" dirty="0" smtClean="0">
                <a:solidFill>
                  <a:srgbClr val="FF0000"/>
                </a:solidFill>
              </a:rPr>
              <a:t>:: </a:t>
            </a:r>
            <a:r>
              <a:rPr lang="sk-SK" b="1" dirty="0" smtClean="0">
                <a:solidFill>
                  <a:schemeClr val="bg2">
                    <a:lumMod val="75000"/>
                  </a:schemeClr>
                </a:solidFill>
              </a:rPr>
              <a:t>hl.mesto</a:t>
            </a:r>
            <a:r>
              <a:rPr lang="sk-SK" sz="1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sk-SK" b="1" dirty="0" smtClean="0">
                <a:solidFill>
                  <a:schemeClr val="bg2">
                    <a:lumMod val="75000"/>
                  </a:schemeClr>
                </a:solidFill>
              </a:rPr>
              <a:t>Reykjavík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4456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rgbClr val="000090"/>
                </a:solidFill>
              </a:rPr>
              <a:t>Počasie?    </a:t>
            </a:r>
            <a:r>
              <a:rPr lang="sk-SK" b="1" dirty="0" smtClean="0">
                <a:solidFill>
                  <a:srgbClr val="008000"/>
                </a:solidFill>
              </a:rPr>
              <a:t>;-))</a:t>
            </a:r>
            <a:endParaRPr lang="sk-SK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663" y="1066800"/>
            <a:ext cx="4963271" cy="5410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7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8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rgbClr val="000090"/>
                </a:solidFill>
              </a:rPr>
              <a:t>Vikingovia</a:t>
            </a:r>
            <a:endParaRPr lang="sk-SK" dirty="0"/>
          </a:p>
        </p:txBody>
      </p:sp>
      <p:pic>
        <p:nvPicPr>
          <p:cNvPr id="5122" name="Picture 2" descr="C:\EVA\Fotoalbum\rok_2019\Island\IMG_20190328_162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46761"/>
            <a:ext cx="3276600" cy="5835040"/>
          </a:xfrm>
          <a:prstGeom prst="rect">
            <a:avLst/>
          </a:prstGeom>
          <a:noFill/>
        </p:spPr>
      </p:pic>
      <p:pic>
        <p:nvPicPr>
          <p:cNvPr id="5123" name="Picture 3" descr="C:\EVA\Fotoalbum\rok_2019\Island\IMG_20190324_133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443" y="990601"/>
            <a:ext cx="3251981" cy="5791200"/>
          </a:xfrm>
          <a:prstGeom prst="rect">
            <a:avLst/>
          </a:prstGeom>
          <a:noFill/>
        </p:spPr>
      </p:pic>
      <p:pic>
        <p:nvPicPr>
          <p:cNvPr id="6" name="Picture 2" descr="C:\Users\Mike\Pictures\island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7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76200" y="762000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22050">
            <a:off x="7075478" y="947567"/>
            <a:ext cx="1136136" cy="8509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</a:schemeClr>
              </a:gs>
              <a:gs pos="100000">
                <a:srgbClr val="FFFFFF"/>
              </a:gs>
              <a:gs pos="10000">
                <a:schemeClr val="tx1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>
            <a:glow rad="927100">
              <a:srgbClr val="FF0000">
                <a:alpha val="45000"/>
              </a:srgbClr>
            </a:glo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4572000" cy="4343400"/>
          </a:xfrm>
        </p:spPr>
        <p:txBody>
          <a:bodyPr>
            <a:normAutofit/>
          </a:bodyPr>
          <a:lstStyle/>
          <a:p>
            <a:pPr algn="l"/>
            <a:r>
              <a:rPr lang="sk-SK" sz="3600" dirty="0">
                <a:solidFill>
                  <a:srgbClr val="FF0000"/>
                </a:solidFill>
              </a:rPr>
              <a:t>:: </a:t>
            </a:r>
            <a:r>
              <a:rPr lang="sk-SK" sz="3600" b="1" dirty="0" smtClean="0">
                <a:solidFill>
                  <a:schemeClr val="bg2">
                    <a:lumMod val="75000"/>
                  </a:schemeClr>
                </a:solidFill>
              </a:rPr>
              <a:t>Coca</a:t>
            </a:r>
            <a:r>
              <a:rPr lang="sk-SK" sz="3600" b="1" dirty="0" smtClean="0">
                <a:solidFill>
                  <a:schemeClr val="bg2">
                    <a:lumMod val="75000"/>
                  </a:schemeClr>
                </a:solidFill>
              </a:rPr>
              <a:t>-Cola – 1.</a:t>
            </a:r>
            <a:r>
              <a:rPr lang="sk-SK" sz="3600" b="1" dirty="0" smtClean="0">
                <a:solidFill>
                  <a:schemeClr val="bg2">
                    <a:lumMod val="75000"/>
                  </a:schemeClr>
                </a:solidFill>
              </a:rPr>
              <a:t>miesto</a:t>
            </a:r>
            <a:br>
              <a:rPr lang="sk-SK" sz="36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sk-SK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sk-SK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sk-SK" sz="36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sk-SK" sz="36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sk-SK" sz="3600" dirty="0">
                <a:solidFill>
                  <a:srgbClr val="FF0000"/>
                </a:solidFill>
              </a:rPr>
              <a:t>:: </a:t>
            </a:r>
            <a:r>
              <a:rPr lang="sk-SK" sz="3600" b="1" dirty="0" smtClean="0">
                <a:solidFill>
                  <a:schemeClr val="bg2">
                    <a:lumMod val="75000"/>
                  </a:schemeClr>
                </a:solidFill>
              </a:rPr>
              <a:t>Obezita </a:t>
            </a:r>
            <a:r>
              <a:rPr lang="sk-SK" sz="3600" b="1" dirty="0" smtClean="0">
                <a:solidFill>
                  <a:schemeClr val="bg2">
                    <a:lumMod val="75000"/>
                  </a:schemeClr>
                </a:solidFill>
              </a:rPr>
              <a:t>– 2.miesto</a:t>
            </a:r>
            <a:endParaRPr lang="sk-SK"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146" name="Picture 2" descr="C:\EVA\Fotoalbum\rok_2019\Island\IMG_20190320_10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983293"/>
            <a:ext cx="3505200" cy="5699344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76200" y="44341"/>
            <a:ext cx="8915400" cy="683794"/>
            <a:chOff x="76200" y="44341"/>
            <a:chExt cx="8915400" cy="683794"/>
          </a:xfrm>
        </p:grpSpPr>
        <p:pic>
          <p:nvPicPr>
            <p:cNvPr id="5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6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76200" y="728135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EVA\Fotoalbum\rok_2019\Island\IMG_20190324_091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949070"/>
            <a:ext cx="3733800" cy="5624708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76200" y="44341"/>
            <a:ext cx="8915400" cy="793859"/>
            <a:chOff x="76200" y="44341"/>
            <a:chExt cx="8915400" cy="793859"/>
          </a:xfrm>
        </p:grpSpPr>
        <p:pic>
          <p:nvPicPr>
            <p:cNvPr id="5" name="Picture 2" descr="C:\Users\Mike\Pictures\island\downloa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53300" y="152400"/>
              <a:ext cx="1600200" cy="457200"/>
            </a:xfrm>
            <a:prstGeom prst="rect">
              <a:avLst/>
            </a:prstGeom>
            <a:noFill/>
          </p:spPr>
        </p:pic>
        <p:pic>
          <p:nvPicPr>
            <p:cNvPr id="6" name="Picture 3" descr="C:\Users\Mike\Pictures\island\download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1" y="44341"/>
              <a:ext cx="685800" cy="641459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76200" y="838200"/>
              <a:ext cx="8915400" cy="0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solidFill>
                  <a:srgbClr val="000090"/>
                </a:solidFill>
              </a:rPr>
              <a:t>Známe potraviny </a:t>
            </a:r>
            <a:endParaRPr lang="sk-SK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EVA\Fotoalbum\rok_2019\Island\IMG_20190407_1705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666" y="1752600"/>
            <a:ext cx="8059934" cy="4525963"/>
          </a:xfrm>
          <a:prstGeom prst="rect">
            <a:avLst/>
          </a:prstGeom>
          <a:noFill/>
        </p:spPr>
      </p:pic>
      <p:pic>
        <p:nvPicPr>
          <p:cNvPr id="7" name="Picture 2" descr="C:\Users\Mike\Pictures\island\downl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300" y="152400"/>
            <a:ext cx="1600200" cy="457200"/>
          </a:xfrm>
          <a:prstGeom prst="rect">
            <a:avLst/>
          </a:prstGeom>
          <a:noFill/>
        </p:spPr>
      </p:pic>
      <p:pic>
        <p:nvPicPr>
          <p:cNvPr id="8" name="Picture 3" descr="C:\Users\Mike\Pictures\island\downloa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1" y="44341"/>
            <a:ext cx="685800" cy="64145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76200" y="728132"/>
            <a:ext cx="8915400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>
                <a:solidFill>
                  <a:srgbClr val="000090"/>
                </a:solidFill>
              </a:rPr>
              <a:t>Čierna soľ ?    </a:t>
            </a:r>
            <a:r>
              <a:rPr lang="sk-SK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sk-SK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213</Words>
  <Application>Microsoft Macintosh PowerPoint</Application>
  <PresentationFormat>On-screen Show (4:3)</PresentationFormat>
  <Paragraphs>79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I  S  L  A  N  D</vt:lpstr>
      <vt:lpstr>Zaradenie a názov akcie</vt:lpstr>
      <vt:lpstr>Island a Európa</vt:lpstr>
      <vt:lpstr>Fakty o Islande</vt:lpstr>
      <vt:lpstr>Počasie?    ;-))</vt:lpstr>
      <vt:lpstr>Vikingovia</vt:lpstr>
      <vt:lpstr>:: Coca-Cola – 1.miesto   :: Obezita – 2.miesto</vt:lpstr>
      <vt:lpstr>PowerPoint Presentation</vt:lpstr>
      <vt:lpstr>PowerPoint Presentation</vt:lpstr>
      <vt:lpstr>PowerPoint Presentation</vt:lpstr>
      <vt:lpstr>:: počet Nobelových cien    na 1 obyvateľa – 1.miesto</vt:lpstr>
      <vt:lpstr>PowerPoint Presentation</vt:lpstr>
      <vt:lpstr>PowerPoint Presentation</vt:lpstr>
      <vt:lpstr>PowerPoint Presentation</vt:lpstr>
      <vt:lpstr>PowerPoint Presentation</vt:lpstr>
      <vt:lpstr>:: 130 účastníkov :: 16 krajín EÚ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vodopád Skógafoss</vt:lpstr>
      <vt:lpstr>PowerPoint Presentation</vt:lpstr>
      <vt:lpstr>PowerPoint Presentation</vt:lpstr>
      <vt:lpstr>islandské kone</vt:lpstr>
      <vt:lpstr>PowerPoint Presentation</vt:lpstr>
      <vt:lpstr>Dovidenia na Islande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Island 17.-25.3.2019</dc:title>
  <dc:creator>Alzbet</dc:creator>
  <cp:lastModifiedBy>Mike Labus</cp:lastModifiedBy>
  <cp:revision>179</cp:revision>
  <dcterms:created xsi:type="dcterms:W3CDTF">2006-08-16T00:00:00Z</dcterms:created>
  <dcterms:modified xsi:type="dcterms:W3CDTF">2019-04-24T16:57:11Z</dcterms:modified>
</cp:coreProperties>
</file>