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8C954-0807-47E5-9C1B-EC6DE5C9276C}" type="datetimeFigureOut">
              <a:rPr lang="sk-SK" smtClean="0"/>
              <a:pPr/>
              <a:t>16. 6. 2020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98429-8262-4348-909B-F434C25098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8C954-0807-47E5-9C1B-EC6DE5C9276C}" type="datetimeFigureOut">
              <a:rPr lang="sk-SK" smtClean="0"/>
              <a:pPr/>
              <a:t>16. 6. 2020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98429-8262-4348-909B-F434C2509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8C954-0807-47E5-9C1B-EC6DE5C9276C}" type="datetimeFigureOut">
              <a:rPr lang="sk-SK" smtClean="0"/>
              <a:pPr/>
              <a:t>16. 6. 2020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98429-8262-4348-909B-F434C2509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8C954-0807-47E5-9C1B-EC6DE5C9276C}" type="datetimeFigureOut">
              <a:rPr lang="sk-SK" smtClean="0"/>
              <a:pPr/>
              <a:t>16. 6. 2020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98429-8262-4348-909B-F434C2509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8C954-0807-47E5-9C1B-EC6DE5C9276C}" type="datetimeFigureOut">
              <a:rPr lang="sk-SK" smtClean="0"/>
              <a:pPr/>
              <a:t>16. 6. 2020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98429-8262-4348-909B-F434C25098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8C954-0807-47E5-9C1B-EC6DE5C9276C}" type="datetimeFigureOut">
              <a:rPr lang="sk-SK" smtClean="0"/>
              <a:pPr/>
              <a:t>16. 6. 2020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98429-8262-4348-909B-F434C2509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8C954-0807-47E5-9C1B-EC6DE5C9276C}" type="datetimeFigureOut">
              <a:rPr lang="sk-SK" smtClean="0"/>
              <a:pPr/>
              <a:t>16. 6. 2020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98429-8262-4348-909B-F434C2509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8C954-0807-47E5-9C1B-EC6DE5C9276C}" type="datetimeFigureOut">
              <a:rPr lang="sk-SK" smtClean="0"/>
              <a:pPr/>
              <a:t>16. 6. 2020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98429-8262-4348-909B-F434C2509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8C954-0807-47E5-9C1B-EC6DE5C9276C}" type="datetimeFigureOut">
              <a:rPr lang="sk-SK" smtClean="0"/>
              <a:pPr/>
              <a:t>16. 6. 2020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98429-8262-4348-909B-F434C25098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8C954-0807-47E5-9C1B-EC6DE5C9276C}" type="datetimeFigureOut">
              <a:rPr lang="sk-SK" smtClean="0"/>
              <a:pPr/>
              <a:t>16. 6. 2020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98429-8262-4348-909B-F434C2509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8C954-0807-47E5-9C1B-EC6DE5C9276C}" type="datetimeFigureOut">
              <a:rPr lang="sk-SK" smtClean="0"/>
              <a:pPr/>
              <a:t>16. 6. 2020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98429-8262-4348-909B-F434C25098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248C954-0807-47E5-9C1B-EC6DE5C9276C}" type="datetimeFigureOut">
              <a:rPr lang="sk-SK" smtClean="0"/>
              <a:pPr/>
              <a:t>16. 6. 2020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A98429-8262-4348-909B-F434C25098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57290" y="214290"/>
            <a:ext cx="7406640" cy="903412"/>
          </a:xfrm>
        </p:spPr>
        <p:txBody>
          <a:bodyPr/>
          <a:lstStyle/>
          <a:p>
            <a:pPr algn="ctr"/>
            <a:r>
              <a:rPr lang="sk-SK" dirty="0" smtClean="0"/>
              <a:t>Záverečné opakovanie z fyziky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4929198"/>
            <a:ext cx="7692392" cy="175260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Prelistuj si zošit </a:t>
            </a:r>
            <a:r>
              <a:rPr lang="sk-SK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sk-SK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fyziky, </a:t>
            </a:r>
            <a:r>
              <a:rPr lang="sk-SK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 ti nejaké učivo chýba, doplň si ho podľa zadaných týždňov.</a:t>
            </a:r>
          </a:p>
          <a:p>
            <a:pPr algn="ctr"/>
            <a:r>
              <a:rPr lang="sk-SK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Uvidíme sa v škole...</a:t>
            </a:r>
            <a:endParaRPr lang="sk-SK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ok 3" descr="imagesJ1EPHNH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1357298"/>
            <a:ext cx="3312368" cy="33569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</TotalTime>
  <Words>29</Words>
  <Application>Microsoft Office PowerPoint</Application>
  <PresentationFormat>Prezentácia na obrazovke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Slnovrat</vt:lpstr>
      <vt:lpstr>Záverečné opakovanie z fyziky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Skúmanie vlastností pevných látok</dc:title>
  <dc:creator>pc</dc:creator>
  <cp:lastModifiedBy>xxx</cp:lastModifiedBy>
  <cp:revision>8</cp:revision>
  <dcterms:created xsi:type="dcterms:W3CDTF">2016-11-02T17:33:49Z</dcterms:created>
  <dcterms:modified xsi:type="dcterms:W3CDTF">2020-06-16T06:57:50Z</dcterms:modified>
</cp:coreProperties>
</file>