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76" autoAdjust="0"/>
  </p:normalViewPr>
  <p:slideViewPr>
    <p:cSldViewPr>
      <p:cViewPr>
        <p:scale>
          <a:sx n="87" d="100"/>
          <a:sy n="87" d="100"/>
        </p:scale>
        <p:origin x="-69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2. 6. 2020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sk.wikipedia.org/wiki/S%C3%BAbor:Fluorescent_lamp-func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500174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Vedenie elektrického prúdu plynoch</a:t>
            </a:r>
            <a:endParaRPr lang="sk-SK" sz="4400" b="1" dirty="0"/>
          </a:p>
        </p:txBody>
      </p:sp>
      <p:pic>
        <p:nvPicPr>
          <p:cNvPr id="7170" name="Picture 2" descr="http://cdni.wired.co.uk/620x413/s_v/shutterstock_85169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5905500" cy="3933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Deviataci, </a:t>
            </a:r>
            <a:r>
              <a:rPr lang="sk-SK" dirty="0" smtClean="0">
                <a:solidFill>
                  <a:schemeClr val="tx1"/>
                </a:solidFill>
              </a:rPr>
              <a:t>č</a:t>
            </a:r>
            <a:r>
              <a:rPr lang="sk-SK" dirty="0" smtClean="0">
                <a:solidFill>
                  <a:schemeClr val="tx1"/>
                </a:solidFill>
              </a:rPr>
              <a:t>aká vás jedna z posledných tém- prezrite si prezentáciu a napíšte stručné poznámky. Ak máte čas môžete mi niečo zaujímavé napísať o blesku, alebo poslať </a:t>
            </a:r>
            <a:r>
              <a:rPr lang="sk-SK" dirty="0" err="1" smtClean="0">
                <a:solidFill>
                  <a:schemeClr val="tx1"/>
                </a:solidFill>
              </a:rPr>
              <a:t>link</a:t>
            </a:r>
            <a:r>
              <a:rPr lang="sk-SK" dirty="0" smtClean="0">
                <a:solidFill>
                  <a:schemeClr val="tx1"/>
                </a:solidFill>
              </a:rPr>
              <a:t> na zaujímavé video. 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Vedenie elektrického prúdu v plynoch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904656"/>
          </a:xfrm>
        </p:spPr>
        <p:txBody>
          <a:bodyPr>
            <a:noAutofit/>
          </a:bodyPr>
          <a:lstStyle/>
          <a:p>
            <a:r>
              <a:rPr lang="sk-SK" sz="2400" i="1" dirty="0" smtClean="0"/>
              <a:t>Vieme: podmienkou prechodu elektrického prúdu látkou je prítomnosť voľne sa pohybujúcich častíc s elektrickým nábojom.</a:t>
            </a:r>
          </a:p>
          <a:p>
            <a:r>
              <a:rPr lang="sk-SK" sz="2700" dirty="0" smtClean="0"/>
              <a:t>V plynných látkach, ktoré vedú elektrický prúd sú týmito časticami katióny, anióny a voľné elektróny.</a:t>
            </a:r>
          </a:p>
          <a:p>
            <a:r>
              <a:rPr lang="sk-SK" sz="2700" dirty="0" smtClean="0"/>
              <a:t>Vznik týchto častíc v plynnej látke sa nazýva </a:t>
            </a:r>
            <a:r>
              <a:rPr lang="sk-SK" sz="2700" b="1" dirty="0" smtClean="0">
                <a:solidFill>
                  <a:srgbClr val="FF0000"/>
                </a:solidFill>
              </a:rPr>
              <a:t>ionizácia plynu</a:t>
            </a:r>
            <a:r>
              <a:rPr lang="sk-SK" sz="2700" b="1" dirty="0" smtClean="0"/>
              <a:t> .</a:t>
            </a:r>
          </a:p>
          <a:p>
            <a:r>
              <a:rPr lang="sk-SK" sz="2700" dirty="0" smtClean="0"/>
              <a:t>Častice s nábojom vznikajú v plyne ako dôsledok neusporiadaného pohybu atómov a molekúl, ich vzájomných zrážok </a:t>
            </a:r>
            <a:r>
              <a:rPr lang="sk-SK" sz="2700" b="1" u="sng" dirty="0" smtClean="0">
                <a:solidFill>
                  <a:schemeClr val="accent6">
                    <a:lumMod val="75000"/>
                  </a:schemeClr>
                </a:solidFill>
              </a:rPr>
              <a:t>hlavne pri zvýšení teploty plynnej látky.</a:t>
            </a:r>
          </a:p>
          <a:p>
            <a:r>
              <a:rPr lang="sk-SK" sz="2700" dirty="0" smtClean="0"/>
              <a:t>Existuje niekoľko druhov prechodu elektrického prúdu plynom.</a:t>
            </a:r>
            <a:endParaRPr lang="en-US" sz="27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Druhy prechodu elektrického prúdu plynom: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5077544"/>
          </a:xfrm>
        </p:spPr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Iskrový výboj, blesk</a:t>
            </a:r>
          </a:p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Elektrický oblúk</a:t>
            </a: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Elektrický výboj v zriedených plynoch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482" name="Picture 2" descr="http://newscult.com/wp-content/uploads/2016/01/light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2555776" cy="2158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s://upload.wikimedia.org/wikipedia/commons/f/f8/Lichtbogen_3000_Vo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81128"/>
            <a:ext cx="2304256" cy="1997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www.arborsci.com/wordpress/wp-content/uploads/2014/05/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568" y="3429000"/>
            <a:ext cx="3888432" cy="2140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Iskrový výboj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908720"/>
            <a:ext cx="8682168" cy="5339680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Najznámejším príkladom je </a:t>
            </a:r>
            <a:r>
              <a:rPr lang="sk-SK" sz="2400" b="1" dirty="0" smtClean="0"/>
              <a:t>blesk.</a:t>
            </a:r>
          </a:p>
          <a:p>
            <a:r>
              <a:rPr lang="sk-SK" sz="2400" dirty="0" smtClean="0"/>
              <a:t>Vzniká ako elektrický výboj medzi :</a:t>
            </a:r>
          </a:p>
          <a:p>
            <a:pPr lvl="1"/>
            <a:r>
              <a:rPr lang="sk-SK" sz="2400" dirty="0" smtClean="0"/>
              <a:t>dvoma mrakmi</a:t>
            </a:r>
          </a:p>
          <a:p>
            <a:pPr lvl="1"/>
            <a:r>
              <a:rPr lang="sk-SK" sz="2400" dirty="0" smtClean="0"/>
              <a:t>medzi mrakom a zemou(jej budovami)</a:t>
            </a:r>
          </a:p>
          <a:p>
            <a:r>
              <a:rPr lang="sk-SK" sz="2400" dirty="0" smtClean="0"/>
              <a:t>Čísla o blesku:</a:t>
            </a:r>
          </a:p>
          <a:p>
            <a:pPr lvl="1"/>
            <a:r>
              <a:rPr lang="sk-SK" sz="2000" dirty="0" smtClean="0"/>
              <a:t>Teplota 20 000 °C – 35 000 °C</a:t>
            </a:r>
          </a:p>
          <a:p>
            <a:pPr lvl="1"/>
            <a:r>
              <a:rPr lang="sk-SK" sz="2000" dirty="0" smtClean="0"/>
              <a:t>Elektrický prúd až 100 000 A</a:t>
            </a:r>
          </a:p>
          <a:p>
            <a:pPr lvl="1"/>
            <a:r>
              <a:rPr lang="sk-SK" sz="2000" dirty="0" smtClean="0"/>
              <a:t>Dĺžka 2 – 3 km</a:t>
            </a:r>
          </a:p>
          <a:p>
            <a:pPr lvl="1"/>
            <a:r>
              <a:rPr lang="sk-SK" sz="2000" dirty="0" smtClean="0"/>
              <a:t>Dĺžka trvanie 0,001 s</a:t>
            </a:r>
          </a:p>
          <a:p>
            <a:pPr lvl="1"/>
            <a:endParaRPr lang="sk-SK" sz="2000" dirty="0" smtClean="0"/>
          </a:p>
          <a:p>
            <a:r>
              <a:rPr lang="sk-SK" sz="2400" dirty="0" smtClean="0"/>
              <a:t>Pred bleskom chránime budovy </a:t>
            </a:r>
            <a:r>
              <a:rPr lang="sk-SK" sz="2400" b="1" dirty="0" smtClean="0">
                <a:solidFill>
                  <a:srgbClr val="FF0000"/>
                </a:solidFill>
              </a:rPr>
              <a:t>bleskozvodom.</a:t>
            </a:r>
          </a:p>
          <a:p>
            <a:endParaRPr lang="sk-SK" sz="2400" b="1" dirty="0" smtClean="0">
              <a:solidFill>
                <a:srgbClr val="FF0000"/>
              </a:solidFill>
            </a:endParaRPr>
          </a:p>
          <a:p>
            <a:r>
              <a:rPr lang="sk-SK" sz="2400" i="1" dirty="0" smtClean="0">
                <a:solidFill>
                  <a:schemeClr val="accent5">
                    <a:lumMod val="75000"/>
                  </a:schemeClr>
                </a:solidFill>
              </a:rPr>
              <a:t>Aj „kopnutie“ pri dotyku kľučky, kamaráta, auta je malý iskrový výboj.</a:t>
            </a:r>
          </a:p>
          <a:p>
            <a:pPr lvl="1">
              <a:buNone/>
            </a:pPr>
            <a:endParaRPr lang="sk-SK" sz="2400" dirty="0" smtClean="0"/>
          </a:p>
          <a:p>
            <a:pPr lvl="1"/>
            <a:endParaRPr lang="en-US" b="1" dirty="0"/>
          </a:p>
        </p:txBody>
      </p:sp>
      <p:pic>
        <p:nvPicPr>
          <p:cNvPr id="22530" name="Picture 2" descr="http://4.bp.blogspot.com/_lbSTBQZhCPU/SxN93xNDhxI/AAAAAAAAACY/F7uCsv3um9Q/s1600/1045049662977f0ed5e8z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64705"/>
            <a:ext cx="2520280" cy="2429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i.dailymail.co.uk/i/pix/2013/07/28/article-2379691-1B0468C1000005DC-451_634x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2051719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dirty="0" smtClean="0"/>
              <a:t>Guľový blesk – zaujímavosti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160" cy="5123656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prírodný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atmosférický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jav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ktorý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vyskytuje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obvykle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v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búrkovom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počasí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prejavuje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sa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guľovitý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útvar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najčastejšie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o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priemere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niekoľko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centimetrov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decimetrov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rôznych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farieb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od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žltej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modrú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pohybujúci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sa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obvykle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počas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niekoľkých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sekúnd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minút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rôznymi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smermi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zanikajúci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buď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výbuchom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alebo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aj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celkom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pokojne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veda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považuje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dlhú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dobu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existenciu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guľového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blesku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nesporne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preukázanú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celým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radom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dôveryhodných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pozorovaní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môže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preletieť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oknom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či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prejsť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útrobami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lietadla</a:t>
            </a:r>
            <a:endParaRPr lang="sk-SK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novozélandskí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vedci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v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roku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2000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informovali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že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vzniká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úderom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blesku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pôdy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ktorá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bohatá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kremík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umelo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ho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vytvorili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laboratóriu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izraelskí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vedci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roku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2006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oblúk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08720"/>
            <a:ext cx="8322128" cy="519566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Vzniká medzi dvoma elektródami (napr. uhlíkové, kovové)</a:t>
            </a:r>
          </a:p>
          <a:p>
            <a:r>
              <a:rPr lang="sk-SK" sz="2800" dirty="0" smtClean="0"/>
              <a:t>Má vysokú teplotu</a:t>
            </a:r>
          </a:p>
          <a:p>
            <a:r>
              <a:rPr lang="sk-SK" sz="2800" dirty="0" smtClean="0"/>
              <a:t>Používa sa pri zváraní</a:t>
            </a:r>
          </a:p>
          <a:p>
            <a:r>
              <a:rPr lang="sk-SK" sz="2800" dirty="0" smtClean="0"/>
              <a:t>Vytvára oslnivé svetlo, ktoré môže spôsobiť poškodenie zraku</a:t>
            </a:r>
            <a:endParaRPr lang="sk-SK" sz="2800" dirty="0"/>
          </a:p>
        </p:txBody>
      </p:sp>
      <p:pic>
        <p:nvPicPr>
          <p:cNvPr id="1026" name="Picture 2" descr="http://www.konstruovanie1.uniza.sk/Subory/Obr/obr12.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58208"/>
            <a:ext cx="2699792" cy="2439144"/>
          </a:xfrm>
          <a:prstGeom prst="rect">
            <a:avLst/>
          </a:prstGeom>
          <a:noFill/>
        </p:spPr>
      </p:pic>
      <p:pic>
        <p:nvPicPr>
          <p:cNvPr id="1028" name="Picture 4" descr="http://farm1.static.flickr.com/587/23046005449_bc80df8694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412776"/>
            <a:ext cx="228600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i.ytimg.com/vi/8RHBuvl5GO4/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941168"/>
            <a:ext cx="2555776" cy="1437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bansalsgroup.org/img/production/MIG%20WELD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0653" y="4005064"/>
            <a:ext cx="3373347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výboj v zriedených plynoch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47800"/>
            <a:ext cx="8676456" cy="4800600"/>
          </a:xfrm>
        </p:spPr>
        <p:txBody>
          <a:bodyPr/>
          <a:lstStyle/>
          <a:p>
            <a:r>
              <a:rPr lang="sk-SK" dirty="0" smtClean="0"/>
              <a:t>Prebieha v trubiciach naplnených zriedeným plynom, </a:t>
            </a:r>
          </a:p>
          <a:p>
            <a:r>
              <a:rPr lang="sk-SK" dirty="0" smtClean="0"/>
              <a:t>ľudovo im hovoríme „</a:t>
            </a:r>
            <a:r>
              <a:rPr lang="sk-SK" dirty="0" err="1" smtClean="0"/>
              <a:t>neónky</a:t>
            </a:r>
            <a:r>
              <a:rPr lang="sk-SK" dirty="0" smtClean="0"/>
              <a:t>“, podľa plynu neón, ktorým boli plnené a žiarili na červeno.</a:t>
            </a:r>
          </a:p>
          <a:p>
            <a:r>
              <a:rPr lang="sk-SK" dirty="0" smtClean="0"/>
              <a:t>Používame ich ako žiarivky, podľa náplne svietia  buď nabielo alebo nažlto.</a:t>
            </a:r>
          </a:p>
          <a:p>
            <a:r>
              <a:rPr lang="sk-SK" dirty="0" smtClean="0">
                <a:hlinkClick r:id="rId2"/>
              </a:rPr>
              <a:t>Princíp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20486" name="Picture 6" descr="http://www.webareal.sk/fotky18509/fotos/gen320/gen__vyr_93E27-Plnosp-komp-usporna-ziariv-NASLI-CFLS-27-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804248" y="4797152"/>
            <a:ext cx="2039044" cy="1529283"/>
          </a:xfrm>
          <a:prstGeom prst="rect">
            <a:avLst/>
          </a:prstGeom>
          <a:noFill/>
        </p:spPr>
      </p:pic>
      <p:pic>
        <p:nvPicPr>
          <p:cNvPr id="20488" name="Picture 8" descr="http://www.elektro-material.sk/fotky28558/fotos/28558_88624_28558_88623_28558_88622_28558_88619__vyr_88601Linearna-ziarivka-uspor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013176"/>
            <a:ext cx="3528392" cy="1527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1225</TotalTime>
  <Words>390</Words>
  <Application>Microsoft Office PowerPoint</Application>
  <PresentationFormat>Prezentácia na obrazovke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Slunovrat</vt:lpstr>
      <vt:lpstr>Vedenie elektrického prúdu plynoch</vt:lpstr>
      <vt:lpstr>Vedenie elektrického prúdu v plynoch</vt:lpstr>
      <vt:lpstr>Druhy prechodu elektrického prúdu plynom:</vt:lpstr>
      <vt:lpstr>Iskrový výboj</vt:lpstr>
      <vt:lpstr>Guľový blesk – zaujímavosti </vt:lpstr>
      <vt:lpstr>Elektrický oblúk</vt:lpstr>
      <vt:lpstr>Elektrický výboj v zriedených plynoch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xxx</cp:lastModifiedBy>
  <cp:revision>208</cp:revision>
  <dcterms:created xsi:type="dcterms:W3CDTF">2015-09-07T11:27:53Z</dcterms:created>
  <dcterms:modified xsi:type="dcterms:W3CDTF">2020-06-02T07:54:58Z</dcterms:modified>
</cp:coreProperties>
</file>