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3" r:id="rId2"/>
    <p:sldId id="268" r:id="rId3"/>
    <p:sldId id="271" r:id="rId4"/>
    <p:sldId id="272" r:id="rId5"/>
    <p:sldId id="292" r:id="rId6"/>
    <p:sldId id="273" r:id="rId7"/>
    <p:sldId id="274" r:id="rId8"/>
    <p:sldId id="275" r:id="rId9"/>
    <p:sldId id="276" r:id="rId10"/>
    <p:sldId id="277" r:id="rId11"/>
    <p:sldId id="278" r:id="rId12"/>
    <p:sldId id="290" r:id="rId13"/>
    <p:sldId id="279" r:id="rId14"/>
    <p:sldId id="283" r:id="rId15"/>
    <p:sldId id="284" r:id="rId16"/>
    <p:sldId id="285" r:id="rId17"/>
    <p:sldId id="286" r:id="rId18"/>
    <p:sldId id="287" r:id="rId19"/>
    <p:sldId id="289" r:id="rId20"/>
    <p:sldId id="288" r:id="rId21"/>
    <p:sldId id="281" r:id="rId22"/>
    <p:sldId id="282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9E785-36B9-4E42-A854-5B6EE460560D}" type="datetimeFigureOut">
              <a:rPr lang="sk-SK" smtClean="0"/>
              <a:pPr/>
              <a:t>28.03.2020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4C615-4A49-4CB7-A9D2-30762E438B5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3995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28.03.2020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5061397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28.03.2020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541700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28.03.2020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5552715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28.03.2020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4927780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28.03.2020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05025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28.03.2020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384043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28.03.2020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6495578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28.03.2020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929844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28.03.2020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4120385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28.03.2020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6579827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093D-FEE3-49ED-9367-F11B98FB9BFF}" type="datetimeFigureOut">
              <a:rPr lang="sk-SK" smtClean="0"/>
              <a:pPr/>
              <a:t>28.03.2020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1599069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7093D-FEE3-49ED-9367-F11B98FB9BFF}" type="datetimeFigureOut">
              <a:rPr lang="sk-SK" smtClean="0"/>
              <a:pPr/>
              <a:t>28.03.2020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A89B-79EC-405E-847F-2EB07969920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633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BORSA BANKA HİSSELERİNİN SEKTÖREL YORUM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4829" cy="52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605800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67365" y="908720"/>
            <a:ext cx="88971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27/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českých korún dostaneš za 1000 eur?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Skratka         Mena         Valuta predaj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25,5809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26,1010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25580,9 korún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26101,0 korún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28/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eur dostaneš za 1000 českých korún?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 Skratka         Mena        Valuta predaj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25,5809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26,1010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38,312 eur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39,092 eur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0914611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0" y="302359"/>
            <a:ext cx="889712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DejaVuSans"/>
                <a:ea typeface="Calibri"/>
                <a:cs typeface="DejaVuSans"/>
              </a:rPr>
              <a:t>29/</a:t>
            </a:r>
            <a:r>
              <a:rPr lang="sk-SK" sz="2000" dirty="0" smtClean="0">
                <a:latin typeface="DejaVuSans"/>
                <a:ea typeface="Calibri"/>
                <a:cs typeface="DejaVuSans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ktorej banke je pre teba výhodnejšie nakupovať české koruny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 uvádzané za 1 euro.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1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Skratka       Mena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predaj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CZK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25,5809              26,1010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2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CZK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    24,658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26,184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v Banke 2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v Banke 1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30/ V ktorej banke je pre teba výhodnejšie  predať české koruny 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za eurá?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 uvádzané za 1 euro.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1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Skratka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Mena          Valuta predaj  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  25,5809                26,1010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2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24,658  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26,184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v Banke 1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v Banke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5512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267744" y="2492896"/>
            <a:ext cx="44422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Odpovede</a:t>
            </a:r>
            <a:endParaRPr lang="sk-SK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07812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539552" y="476672"/>
            <a:ext cx="556915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1/ Prvé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 vznikli v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v Nemecku             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 19.storočí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vo Francúzsku       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e) v 17. storočí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</a:t>
            </a: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 Anglicku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f) v 18. storočí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2/ Zlatý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štandard v minulosti bolo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zlatý poklad, ktorý vlastnil štát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potvrdenie o uložení zlata v banke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zlato, ktoré mal majiteľ uložené doma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3/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Centrálnu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banku zriaďuje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súkromní podnikatelia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štát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najväčšie podniky štátu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4/ Za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uložené peniaze v banke, platí úroky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banka klientovi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klient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20904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692696"/>
            <a:ext cx="87849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5/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Obchodné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prijímajú vklady peňazí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poskytujú úvery štátu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poskytujú úvery podnikateľom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poskytujú úvery obyvateľom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e) poskytujú úvery iným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štátom</a:t>
            </a: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6/ Úvery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(pôžičky na kúpu auta,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bytu, elektrospotrebiče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atď.)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poskytujú obyvateľom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centrálna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obchodné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 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7/ Úvery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(pôžičky) poskytujú podnikateľom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obchodné banky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centrálna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3325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260648"/>
            <a:ext cx="87849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8/ Obyvatelia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podniky si môžu uložiť peniaze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 účet, na vkladnú knižku, alebo využiť iné produkty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v obchodných bankách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v centrálnej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banke</a:t>
            </a:r>
          </a:p>
          <a:p>
            <a:pPr indent="228600">
              <a:spcAft>
                <a:spcPts val="0"/>
              </a:spcAft>
            </a:pPr>
            <a:endParaRPr lang="sk-SK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9/ Za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požičané peniaze z banky, platí úrok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klient banke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banka klientovi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10/ Úrok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znamená, že klient vráti banke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peniaze v tej istej sume, ako si požičal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viac peňazí, ako si požičal, navýšené o úrok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11/ Úlohou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stavebnej sporiteľne 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poskytovať úvery na štúdium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prijímať vklady od stavebných sporiteľov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poskytovať stavebné úvery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poskytovať úvery na podnikateľské zámery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endParaRPr lang="sk-SK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7586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16363" y="404664"/>
            <a:ext cx="78488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12/ Valuty </a:t>
            </a:r>
            <a:r>
              <a:rPr lang="sk-SK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sú </a:t>
            </a: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peniaze iných štátov v bezhotovostnej podobe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bankovky a mince iných štátov v hotovostnej podobe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prevody z účtu na účet medzi štátmi</a:t>
            </a: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13/ Pri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každej mene banka uvádza dva kurzy -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valuta nákup a valuta predaj. Tie sú uvedené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z pohľadu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klienta                   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</a:t>
            </a: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z pohľadu banky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14/ "Valuta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nákup" uvádza, za koľko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od nás banka cudziu menu kúpi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nám banka cudziu menu predá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15/ V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kurzovom lístku sa zaznamenávajú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menové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kurzy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b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eurové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kurzy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c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dolárové kurzy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16/ "Valuta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predaj" uvádza, za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koľko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nám banka cudziu menu predá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za koľko banka od nás cudziu menu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kúpi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44018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260648"/>
            <a:ext cx="5113900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17/ Banky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sú inštitúcie, ktoré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poisťujú obyvateľstvo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poskytujú nemocenské dávky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poskytujú dávky v nezamestnanosti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realizujú rôzne peňažné operácie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e) zhromažďujú úspory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f) poskytujú starobné dôchodky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18/ Národná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banka Slovenska 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komerčná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centrálna banka SR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obchodná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19/ Úlohou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centrálnej banky 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vydávať bankové peniaze a mince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vydávať bankovky a mince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poskytovať úvery obchodným bankám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uskutočňovať finančné operácie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štátu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2179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260648"/>
            <a:ext cx="772358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lvl="0" indent="228600"/>
            <a:r>
              <a:rPr lang="sk-SK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20/ Sprostredkovateľské </a:t>
            </a:r>
            <a:r>
              <a:rPr lang="sk-SK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operácie obyvateľov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(vedenie účtov, prevody peňazí z účtu na účet) realizujú 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obchodné banky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poisťovne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centrálna </a:t>
            </a:r>
            <a:r>
              <a:rPr lang="sk-SK" sz="20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banka</a:t>
            </a:r>
            <a:endParaRPr lang="sk-SK" sz="2000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21/ Nájomné, elektrinu, plyn, telefón, atď. môžu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klienti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platiť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prostredníctvom 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centrálnej banky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obchodnej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22/ Zmenárenské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služby - menia jednu menu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druhú 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napr. euro za dolár) realizujú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centrálne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obchodné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0050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251520" y="836712"/>
            <a:ext cx="8235331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23/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dolárov dostaneš za 1000 eur, podľa nasledovného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menového kurzu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  <a:endParaRPr lang="sk-SK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Skratka       Mena      Valuta predaj            Valuta nákup</a:t>
            </a:r>
            <a:endParaRPr lang="sk-SK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USD         dolár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1,1869 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1,2603</a:t>
            </a:r>
            <a:endParaRPr lang="sk-SK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1260,3 dolárov</a:t>
            </a:r>
            <a:endParaRPr lang="sk-SK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1186,9 </a:t>
            </a:r>
            <a:r>
              <a:rPr lang="sk-SK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dolárov</a:t>
            </a: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24/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eur dostaneš za 1000 dolárov, podľa  nasledovného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menového kurzu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Skratka        Mena      Valuta predaj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USD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             1,1869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1,2603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793,46 eur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842,53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eur</a:t>
            </a: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32946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539552" y="476672"/>
            <a:ext cx="556915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1/ Prvé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 vznikli v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v Nemecku             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 19.storočí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vo Francúzsku       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e) v 17. storočí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 Anglicku                f) v 18. storočí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2/ Zlatý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štandard v minulosti bolo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zlatý poklad, ktorý vlastnil štát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potvrdenie o uložení zlata v banke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zlato, ktoré mal majiteľ uložené doma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3/ 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Centrálnu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banku zriaďuje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súkromní podnikatelia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štát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najväčšie podniky štátu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4/ Za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uložené peniaze v banke, platí úroky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banka klientovi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klient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21680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72905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25/ V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ktorej banke je pre teba výhodnejšie predať doláre?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 za 1 euro.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1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Skratka         Mena             Valuta predaj     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USD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  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1,1869                       1,2603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2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Skratka       Mena              Valuta predaj      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 USD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  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1,1740                         1,2502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v Banke 2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v Banke 1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sk-SK" sz="20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českých korún dostaneš za 1000 eur?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Skratka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Mena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predaj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koruna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25,5809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26,1010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25580,9 korún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26101,0 korún</a:t>
            </a:r>
          </a:p>
        </p:txBody>
      </p:sp>
    </p:spTree>
    <p:extLst>
      <p:ext uri="{BB962C8B-B14F-4D97-AF65-F5344CB8AC3E}">
        <p14:creationId xmlns="" xmlns:p14="http://schemas.microsoft.com/office/powerpoint/2010/main" val="37871310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67365" y="908720"/>
            <a:ext cx="88971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27/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českých korún dostaneš za 1000 eur?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Skratka         Mena         Valuta predaj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25,5809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26,1010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25580,9 korún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26101,0 korún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28/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eur dostaneš za 1000 českých korún?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 Skratka         Mena        Valuta predaj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25,5809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26,1010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38,312 eur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39,092 eur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875903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0" y="302359"/>
            <a:ext cx="889712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DejaVuSans"/>
                <a:ea typeface="Calibri"/>
                <a:cs typeface="DejaVuSans"/>
              </a:rPr>
              <a:t>29/</a:t>
            </a:r>
            <a:r>
              <a:rPr lang="sk-SK" sz="2000" dirty="0" smtClean="0">
                <a:latin typeface="DejaVuSans"/>
                <a:ea typeface="Calibri"/>
                <a:cs typeface="DejaVuSans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ktorej banke je pre teba výhodnejšie nakupovať české koruny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 uvádzané za 1 euro.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1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Skratka       Mena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predaj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CZK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25,5809              26,1010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2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CZK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    24,658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26,184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v Banke 2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v Banke 1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30/ V ktorej banke je pre teba výhodnejšie  predať české koruny 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za eurá?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 uvádzané za 1 euro.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1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Skratka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Mena          Valuta predaj  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  25,5809                26,1010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2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koruna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24,658  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26,184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v Banke 1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v Banke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18694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692696"/>
            <a:ext cx="87849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5/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Obchodné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prijímajú vklady peňazí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poskytujú úvery štátu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poskytujú úvery podnikateľom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poskytujú úvery obyvateľom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e) poskytujú úvery iným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štátom</a:t>
            </a: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6/ Úvery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(pôžičky na kúpu auta,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bytu, elektrospotrebiče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atď.)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poskytujú obyvateľom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centrálna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obchodné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7/ Úvery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(pôžičky) poskytujú podnikateľom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obchodné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centrálna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5610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260648"/>
            <a:ext cx="87849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8/ Obyvatelia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podniky si môžu uložiť peniaze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 účet, na vkladnú knižku, alebo využiť iné produkty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v obchodných bankách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v centrálnej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banke</a:t>
            </a:r>
          </a:p>
          <a:p>
            <a:pPr indent="228600">
              <a:spcAft>
                <a:spcPts val="0"/>
              </a:spcAft>
            </a:pPr>
            <a:endParaRPr lang="sk-SK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9/ Za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požičané peniaze z banky, platí úrok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klient banke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banka klientovi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10/ Úrok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znamená, že klient vráti banke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peniaze v tej istej sume, ako si požičal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viac peňazí, ako si požičal, navýšené o úrok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11/ Úlohou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stavebnej sporiteľne 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poskytovať úvery na štúdium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prijímať vklady od stavebných sporiteľov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poskytovať stavebné úvery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poskytovať úvery na podnikateľské zámery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endParaRPr lang="sk-SK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80405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16363" y="404664"/>
            <a:ext cx="78488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12/ Valuty </a:t>
            </a:r>
            <a:r>
              <a:rPr lang="sk-SK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sú </a:t>
            </a:r>
          </a:p>
          <a:p>
            <a:pPr lvl="0" indent="228600"/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peniaze iných štátov v bezhotovostnej podobe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bankovky a mince iných štátov v hotovostnej podobe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prevody z účtu na účet medzi štátmi</a:t>
            </a: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13/ Pri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každej mene banka uvádza dva kurzy -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valuta nákup a valuta predaj. Tie sú uvedené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z pohľadu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klienta                    b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z pohľadu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14/ "Valuta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nákup" uvádza, za koľko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od nás banka cudziu menu kúpi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nám banka cudziu menu predá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15/ V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kurzovom lístku sa zaznamenávajú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menové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kurzy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b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eurové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kurzy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c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dolárové kurzy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16/ "Valuta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predaj" uvádza, za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koľko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nám banka cudziu menu predá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za koľko banka od nás cudziu menu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kúpi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68977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260648"/>
            <a:ext cx="5113900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17/ Banky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sú inštitúcie, ktoré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poisťujú obyvateľstvo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poskytujú nemocenské dávky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poskytujú dávky v nezamestnanosti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realizujú rôzne peňažné operácie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e) zhromažďujú úspory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f) poskytujú starobné dôchodky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18/ Národná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banka Slovenska 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komerčná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centrálna banka SR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obchodná banka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19/ Úlohou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centrálnej banky je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vydávať bankové peniaze a mince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vydávať bankovky a mince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poskytovať úvery obchodným bankám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d) uskutočňovať finančné operácie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štátu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6721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260648"/>
            <a:ext cx="772358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lvl="0" indent="228600"/>
            <a:r>
              <a:rPr lang="sk-SK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20/ Sprostredkovateľské </a:t>
            </a:r>
            <a:r>
              <a:rPr lang="sk-SK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operácie obyvateľov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(vedenie účtov, prevody peňazí z účtu na účet) realizujú 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obchodné banky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poisťovne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228600"/>
            <a:r>
              <a:rPr lang="sk-SK" sz="20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centrálna </a:t>
            </a:r>
            <a:r>
              <a:rPr lang="sk-SK" sz="20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banka</a:t>
            </a:r>
            <a:endParaRPr lang="sk-SK" sz="2000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21/ Nájomné, elektrinu, plyn, telefón, atď. môžu</a:t>
            </a: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klienti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platiť </a:t>
            </a:r>
            <a:endParaRPr lang="sk-SK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prostredníctvom 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centrálnej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obchodnej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22/ Zmenárenské 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služby - menia jednu menu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druhú 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sk-SK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napr. euro za dolár) realizujú 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a) poisťovne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b) centrálne 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c) obchodné </a:t>
            </a:r>
            <a:r>
              <a:rPr lang="sk-SK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banky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97042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251520" y="836712"/>
            <a:ext cx="8235331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23/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dolárov dostaneš za 1000 eur, podľa nasledovného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menového kurzu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  <a:endParaRPr lang="sk-SK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Skratka       Mena      Valuta predaj            Valuta nákup</a:t>
            </a:r>
            <a:endParaRPr lang="sk-SK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USD         dolár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1,1869 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1,2603</a:t>
            </a:r>
            <a:endParaRPr lang="sk-SK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1260,3 dolárov</a:t>
            </a:r>
            <a:endParaRPr lang="sk-SK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1186,9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dolárov</a:t>
            </a:r>
          </a:p>
          <a:p>
            <a:pPr indent="228600">
              <a:spcAft>
                <a:spcPts val="0"/>
              </a:spcAft>
            </a:pP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24/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eur dostaneš za 1000 dolárov, podľa  nasledovného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menového kurzu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Skratka        Mena      Valuta predaj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USD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             1,1869 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1,2603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793,46 eur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842,53 </a:t>
            </a: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eur</a:t>
            </a: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2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endParaRPr lang="sk-SK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96149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72905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sk-SK" sz="2000" dirty="0">
                <a:latin typeface="DejaVuSans"/>
                <a:ea typeface="Calibri"/>
                <a:cs typeface="DejaVuSans"/>
              </a:rPr>
              <a:t> </a:t>
            </a:r>
            <a:endParaRPr lang="sk-SK" sz="2000" dirty="0">
              <a:ea typeface="Times New Roman"/>
              <a:cs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25/ V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ktorej banke je pre teba výhodnejšie predať doláre?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 za 1 euro.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1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Skratka         Mena             Valuta predaj     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USD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  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1,1869                       1,2603</a:t>
            </a:r>
          </a:p>
          <a:p>
            <a:pPr indent="228600">
              <a:spcAft>
                <a:spcPts val="0"/>
              </a:spcAft>
            </a:pPr>
            <a:r>
              <a:rPr lang="sk-SK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Banka 2</a:t>
            </a:r>
            <a:endParaRPr lang="sk-SK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Skratka       Mena              Valuta predaj            Valuta 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USA             USD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dolár       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1,1740                         1,2502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v Banke 2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v Banke 1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sk-SK" sz="20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26/ Koľko </a:t>
            </a: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českých korún dostaneš za 1000 eur? </a:t>
            </a:r>
            <a:endParaRPr lang="sk-SK" sz="20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Hodnoty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sú uvádzané za 1 euro.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Krajina                  Skratka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Mena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predaj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Valuta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nákup</a:t>
            </a:r>
          </a:p>
          <a:p>
            <a:pPr indent="228600">
              <a:spcAft>
                <a:spcPts val="0"/>
              </a:spcAft>
            </a:pP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Česká republika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CZK         koruna           </a:t>
            </a:r>
            <a:r>
              <a:rPr lang="sk-SK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25,5809                </a:t>
            </a:r>
            <a:r>
              <a:rPr lang="sk-SK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26,1010</a:t>
            </a:r>
            <a:endParaRPr lang="sk-SK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25580,9 korún</a:t>
            </a:r>
          </a:p>
          <a:p>
            <a:pPr indent="228600">
              <a:spcAft>
                <a:spcPts val="0"/>
              </a:spcAft>
            </a:pPr>
            <a:r>
              <a:rPr lang="sk-SK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26101,0 korún</a:t>
            </a:r>
          </a:p>
        </p:txBody>
      </p:sp>
    </p:spTree>
    <p:extLst>
      <p:ext uri="{BB962C8B-B14F-4D97-AF65-F5344CB8AC3E}">
        <p14:creationId xmlns="" xmlns:p14="http://schemas.microsoft.com/office/powerpoint/2010/main" val="27580758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671</Words>
  <Application>Microsoft Office PowerPoint</Application>
  <PresentationFormat>Předvádění na obrazovce (4:3)</PresentationFormat>
  <Paragraphs>355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Motív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Banky a sporiteľne</dc:title>
  <dc:creator>Ucitel2</dc:creator>
  <cp:lastModifiedBy>User-PC</cp:lastModifiedBy>
  <cp:revision>25</cp:revision>
  <dcterms:created xsi:type="dcterms:W3CDTF">2013-02-03T15:34:03Z</dcterms:created>
  <dcterms:modified xsi:type="dcterms:W3CDTF">2020-03-28T21:32:54Z</dcterms:modified>
</cp:coreProperties>
</file>