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3C84-2BBB-4D5E-BEDD-029AA8ED575A}" type="datetimeFigureOut">
              <a:rPr lang="sk-SK" smtClean="0"/>
              <a:t>18. 1. 2016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6DB4-D3BE-4C3C-A3C0-6242408259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965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3C84-2BBB-4D5E-BEDD-029AA8ED575A}" type="datetimeFigureOut">
              <a:rPr lang="sk-SK" smtClean="0"/>
              <a:t>18. 1. 2016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66DB4-D3BE-4C3C-A3C0-6242408259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907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mtClean="0">
                <a:solidFill>
                  <a:srgbClr val="C00000"/>
                </a:solidFill>
              </a:rPr>
              <a:t>Kladka</a:t>
            </a:r>
            <a:r>
              <a:rPr lang="sk-SK" smtClean="0"/>
              <a:t/>
            </a:r>
            <a:br>
              <a:rPr lang="sk-SK" smtClean="0"/>
            </a:br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4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mtClean="0">
                <a:solidFill>
                  <a:srgbClr val="C00000"/>
                </a:solidFill>
              </a:rPr>
              <a:t>Pevná kladka</a:t>
            </a:r>
            <a:endParaRPr lang="sk-SK">
              <a:solidFill>
                <a:srgbClr val="C00000"/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6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mtClean="0">
                <a:solidFill>
                  <a:srgbClr val="C00000"/>
                </a:solidFill>
              </a:rPr>
              <a:t>Voľná kladka</a:t>
            </a:r>
            <a:endParaRPr lang="sk-SK">
              <a:solidFill>
                <a:srgbClr val="C00000"/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2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mtClean="0">
                <a:solidFill>
                  <a:srgbClr val="C00000"/>
                </a:solidFill>
              </a:rPr>
              <a:t>Jednoduchý kladkostroj</a:t>
            </a:r>
            <a:endParaRPr lang="sk-SK">
              <a:solidFill>
                <a:srgbClr val="C00000"/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4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mtClean="0">
                <a:solidFill>
                  <a:srgbClr val="C00000"/>
                </a:solidFill>
              </a:rPr>
              <a:t>Zložený kladkostroj</a:t>
            </a:r>
            <a:endParaRPr lang="sk-SK">
              <a:solidFill>
                <a:srgbClr val="C00000"/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9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0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1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mtClean="0"/>
              <a:t>Archimedov kladkostroj</a:t>
            </a:r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8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Prezentácia na obrazovke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Kladka </vt:lpstr>
      <vt:lpstr>Pevná kladka</vt:lpstr>
      <vt:lpstr>Voľná kladka</vt:lpstr>
      <vt:lpstr>Jednoduchý kladkostroj</vt:lpstr>
      <vt:lpstr>Zložený kladkostroj</vt:lpstr>
      <vt:lpstr>Prezentácia programu PowerPoint</vt:lpstr>
      <vt:lpstr>Prezentácia programu PowerPoint</vt:lpstr>
      <vt:lpstr>Archimedov kladkostroj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Kladka </dc:title>
  <dc:creator>Ucitel</dc:creator>
  <cp:lastModifiedBy>Ucitel</cp:lastModifiedBy>
  <cp:revision>1</cp:revision>
  <dcterms:created xsi:type="dcterms:W3CDTF">2016-01-18T13:17:46Z</dcterms:created>
  <dcterms:modified xsi:type="dcterms:W3CDTF">2016-01-18T13:17:46Z</dcterms:modified>
</cp:coreProperties>
</file>