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77050" cy="965358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80057" cy="482675"/>
          </a:xfrm>
          <a:prstGeom prst="rect">
            <a:avLst/>
          </a:prstGeom>
          <a:noFill/>
          <a:ln>
            <a:noFill/>
          </a:ln>
        </p:spPr>
        <p:txBody>
          <a:bodyPr vert="horz" wrap="square" lIns="94457" tIns="47228" rIns="94457" bIns="47228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Zástupný symbol dátumu 2"/>
          <p:cNvSpPr txBox="1">
            <a:spLocks noGrp="1"/>
          </p:cNvSpPr>
          <p:nvPr>
            <p:ph type="dt" sz="quarter" idx="1"/>
          </p:nvPr>
        </p:nvSpPr>
        <p:spPr>
          <a:xfrm>
            <a:off x="3895408" y="0"/>
            <a:ext cx="2980057" cy="482675"/>
          </a:xfrm>
          <a:prstGeom prst="rect">
            <a:avLst/>
          </a:prstGeom>
          <a:noFill/>
          <a:ln>
            <a:noFill/>
          </a:ln>
        </p:spPr>
        <p:txBody>
          <a:bodyPr vert="horz" wrap="square" lIns="94457" tIns="47228" rIns="94457" bIns="47228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0312FF-3746-430E-8952-C608F5E683D2}" type="datetime1">
              <a: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09.09.2018</a:t>
            </a:fld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Zástupný symbol päty 3"/>
          <p:cNvSpPr txBox="1">
            <a:spLocks noGrp="1"/>
          </p:cNvSpPr>
          <p:nvPr>
            <p:ph type="ftr" sz="quarter" idx="2"/>
          </p:nvPr>
        </p:nvSpPr>
        <p:spPr>
          <a:xfrm>
            <a:off x="0" y="9169237"/>
            <a:ext cx="2980057" cy="482675"/>
          </a:xfrm>
          <a:prstGeom prst="rect">
            <a:avLst/>
          </a:prstGeom>
          <a:noFill/>
          <a:ln>
            <a:noFill/>
          </a:ln>
        </p:spPr>
        <p:txBody>
          <a:bodyPr vert="horz" wrap="square" lIns="94457" tIns="47228" rIns="94457" bIns="47228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ástupný symbol čísla snímky 4"/>
          <p:cNvSpPr txBox="1">
            <a:spLocks noGrp="1"/>
          </p:cNvSpPr>
          <p:nvPr>
            <p:ph type="sldNum" sz="quarter" idx="3"/>
          </p:nvPr>
        </p:nvSpPr>
        <p:spPr>
          <a:xfrm>
            <a:off x="3895408" y="9169237"/>
            <a:ext cx="2980057" cy="482675"/>
          </a:xfrm>
          <a:prstGeom prst="rect">
            <a:avLst/>
          </a:prstGeom>
          <a:noFill/>
          <a:ln>
            <a:noFill/>
          </a:ln>
        </p:spPr>
        <p:txBody>
          <a:bodyPr vert="horz" wrap="square" lIns="94457" tIns="47228" rIns="94457" bIns="47228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8817004-B575-42F2-9410-F3B1AA06D92F}" type="slidenum">
              <a:t>‹#›</a:t>
            </a:fld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839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vná spojnica 6"/>
          <p:cNvSpPr/>
          <p:nvPr/>
        </p:nvSpPr>
        <p:spPr>
          <a:xfrm>
            <a:off x="514350" y="5349898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3" name="Nadpis 28"/>
          <p:cNvSpPr txBox="1">
            <a:spLocks noGrp="1"/>
          </p:cNvSpPr>
          <p:nvPr>
            <p:ph type="ctrTitle"/>
          </p:nvPr>
        </p:nvSpPr>
        <p:spPr>
          <a:xfrm>
            <a:off x="381003" y="4853406"/>
            <a:ext cx="8458200" cy="1222379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4" name="Podnadpis 8"/>
          <p:cNvSpPr txBox="1">
            <a:spLocks noGrp="1"/>
          </p:cNvSpPr>
          <p:nvPr>
            <p:ph type="subTitle" idx="1"/>
          </p:nvPr>
        </p:nvSpPr>
        <p:spPr>
          <a:xfrm>
            <a:off x="381003" y="3886200"/>
            <a:ext cx="8458200" cy="914400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>
                <a:solidFill>
                  <a:srgbClr val="443329"/>
                </a:solidFill>
              </a:defRPr>
            </a:lvl1pPr>
          </a:lstStyle>
          <a:p>
            <a:pPr lvl="0"/>
            <a:r>
              <a:rPr lang="sk-SK"/>
              <a:t>Upravte štýl predlohy podnadpisov</a:t>
            </a:r>
            <a:endParaRPr lang="en-US"/>
          </a:p>
        </p:txBody>
      </p:sp>
      <p:sp>
        <p:nvSpPr>
          <p:cNvPr id="5" name="Zástupný symbol dátumu 1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079573-E069-4539-AC51-233B99E6D727}" type="datetime1">
              <a:rPr lang="sk-SK"/>
              <a:pPr lvl="0"/>
              <a:t>09.09.2018</a:t>
            </a:fld>
            <a:endParaRPr lang="sk-SK"/>
          </a:p>
        </p:txBody>
      </p:sp>
      <p:sp>
        <p:nvSpPr>
          <p:cNvPr id="6" name="Zástupný symbol päty 1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14"/>
          <p:cNvSpPr txBox="1">
            <a:spLocks noGrp="1"/>
          </p:cNvSpPr>
          <p:nvPr>
            <p:ph type="sldNum" sz="quarter" idx="8"/>
          </p:nvPr>
        </p:nvSpPr>
        <p:spPr>
          <a:xfrm>
            <a:off x="8229600" y="6473952"/>
            <a:ext cx="758952" cy="246888"/>
          </a:xfrm>
        </p:spPr>
        <p:txBody>
          <a:bodyPr/>
          <a:lstStyle>
            <a:lvl1pPr>
              <a:defRPr/>
            </a:lvl1pPr>
          </a:lstStyle>
          <a:p>
            <a:pPr lvl="0"/>
            <a:fld id="{80386031-1E25-4F45-A243-A9D8F4BE8DA2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057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2AF39C-3F4B-4930-BD58-1BA0F14229F4}" type="datetime1">
              <a:rPr lang="sk-SK"/>
              <a:pPr lvl="0"/>
              <a:t>09.09.2018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AEE6F7-88F7-4561-B4CC-C74EBA09201F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540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 txBox="1">
            <a:spLocks noGrp="1"/>
          </p:cNvSpPr>
          <p:nvPr>
            <p:ph type="title" orient="vert"/>
          </p:nvPr>
        </p:nvSpPr>
        <p:spPr>
          <a:xfrm>
            <a:off x="6858000" y="549280"/>
            <a:ext cx="18288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 txBox="1">
            <a:spLocks noGrp="1"/>
          </p:cNvSpPr>
          <p:nvPr>
            <p:ph type="body" orient="vert" idx="1"/>
          </p:nvPr>
        </p:nvSpPr>
        <p:spPr>
          <a:xfrm>
            <a:off x="457200" y="549280"/>
            <a:ext cx="62483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AC9045-2147-4AE2-ADB2-F6A73A0BD696}" type="datetime1">
              <a:rPr lang="sk-SK"/>
              <a:pPr lvl="0"/>
              <a:t>09.09.2018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C93022-E8C3-4D96-A0B6-4E31F71F9517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55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obsahu 26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2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18E11C-DCFE-4492-9A89-4117F8F6621E}" type="datetime1">
              <a:rPr lang="sk-SK"/>
              <a:pPr lvl="0"/>
              <a:t>09.09.2018</a:t>
            </a:fld>
            <a:endParaRPr lang="sk-SK"/>
          </a:p>
        </p:txBody>
      </p:sp>
      <p:sp>
        <p:nvSpPr>
          <p:cNvPr id="5" name="Zástupný symbol päty 18"/>
          <p:cNvSpPr txBox="1">
            <a:spLocks noGrp="1"/>
          </p:cNvSpPr>
          <p:nvPr>
            <p:ph type="ftr" sz="quarter" idx="9"/>
          </p:nvPr>
        </p:nvSpPr>
        <p:spPr>
          <a:xfrm>
            <a:off x="3581403" y="76196"/>
            <a:ext cx="2895603" cy="28892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15"/>
          <p:cNvSpPr txBox="1">
            <a:spLocks noGrp="1"/>
          </p:cNvSpPr>
          <p:nvPr>
            <p:ph type="sldNum" sz="quarter" idx="8"/>
          </p:nvPr>
        </p:nvSpPr>
        <p:spPr>
          <a:xfrm>
            <a:off x="8229600" y="6473952"/>
            <a:ext cx="758952" cy="246888"/>
          </a:xfrm>
        </p:spPr>
        <p:txBody>
          <a:bodyPr/>
          <a:lstStyle>
            <a:lvl1pPr>
              <a:defRPr/>
            </a:lvl1pPr>
          </a:lstStyle>
          <a:p>
            <a:pPr lvl="0"/>
            <a:fld id="{59A7DF68-63DD-4FFF-9CB8-6CE1F99C97B6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82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vná spojnica 6"/>
          <p:cNvSpPr/>
          <p:nvPr/>
        </p:nvSpPr>
        <p:spPr>
          <a:xfrm>
            <a:off x="514350" y="3444901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3" name="Zástupný symbol textu 5"/>
          <p:cNvSpPr txBox="1">
            <a:spLocks noGrp="1"/>
          </p:cNvSpPr>
          <p:nvPr>
            <p:ph type="body" idx="1"/>
          </p:nvPr>
        </p:nvSpPr>
        <p:spPr>
          <a:xfrm>
            <a:off x="381003" y="1676396"/>
            <a:ext cx="8458200" cy="1219196"/>
          </a:xfrm>
        </p:spPr>
        <p:txBody>
          <a:bodyPr anchor="b"/>
          <a:lstStyle>
            <a:lvl1pPr marL="0" indent="0" algn="r">
              <a:spcBef>
                <a:spcPts val="500"/>
              </a:spcBef>
              <a:buNone/>
              <a:defRPr sz="2000">
                <a:solidFill>
                  <a:srgbClr val="DDD2B1"/>
                </a:solidFill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1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58BB41-CC22-47D9-A249-72FFBB4D5A00}" type="datetime1">
              <a:rPr lang="sk-SK"/>
              <a:pPr lvl="0"/>
              <a:t>09.09.2018</a:t>
            </a:fld>
            <a:endParaRPr lang="sk-SK"/>
          </a:p>
        </p:txBody>
      </p:sp>
      <p:sp>
        <p:nvSpPr>
          <p:cNvPr id="5" name="Zástupný symbol päty 1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1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B84BF4-BB04-4902-BBFF-3B0F14D01C48}" type="slidenum">
              <a:t>‹#›</a:t>
            </a:fld>
            <a:endParaRPr lang="sk-SK"/>
          </a:p>
        </p:txBody>
      </p:sp>
      <p:sp>
        <p:nvSpPr>
          <p:cNvPr id="7" name="Nadpis 7"/>
          <p:cNvSpPr txBox="1">
            <a:spLocks noGrp="1"/>
          </p:cNvSpPr>
          <p:nvPr>
            <p:ph type="title"/>
          </p:nvPr>
        </p:nvSpPr>
        <p:spPr>
          <a:xfrm>
            <a:off x="180475" y="2947083"/>
            <a:ext cx="8686800" cy="1184824"/>
          </a:xfrm>
        </p:spPr>
        <p:txBody>
          <a:bodyPr anchor="t"/>
          <a:lstStyle>
            <a:lvl1pPr algn="r">
              <a:defRPr>
                <a:solidFill>
                  <a:srgbClr val="FBEEC9"/>
                </a:solidFill>
              </a:defRPr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4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9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obsahu 13"/>
          <p:cNvSpPr txBox="1">
            <a:spLocks noGrp="1"/>
          </p:cNvSpPr>
          <p:nvPr>
            <p:ph idx="1"/>
          </p:nvPr>
        </p:nvSpPr>
        <p:spPr>
          <a:xfrm>
            <a:off x="304796" y="1600200"/>
            <a:ext cx="4190996" cy="472440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12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343400" cy="472440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20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608256-6F20-45F7-896D-6EF34C68A39E}" type="datetime1">
              <a:rPr lang="sk-SK"/>
              <a:pPr lvl="0"/>
              <a:t>09.09.2018</a:t>
            </a:fld>
            <a:endParaRPr lang="sk-SK"/>
          </a:p>
        </p:txBody>
      </p:sp>
      <p:sp>
        <p:nvSpPr>
          <p:cNvPr id="6" name="Zástupný symbol päty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3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4D090E-8E9C-474C-8E17-654C51BCC28E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384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8"/>
          <p:cNvSpPr txBox="1">
            <a:spLocks noGrp="1"/>
          </p:cNvSpPr>
          <p:nvPr>
            <p:ph type="title"/>
          </p:nvPr>
        </p:nvSpPr>
        <p:spPr>
          <a:xfrm>
            <a:off x="304796" y="5410203"/>
            <a:ext cx="8610603" cy="8826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textu 12"/>
          <p:cNvSpPr txBox="1">
            <a:spLocks noGrp="1"/>
          </p:cNvSpPr>
          <p:nvPr>
            <p:ph type="body" idx="1"/>
          </p:nvPr>
        </p:nvSpPr>
        <p:spPr>
          <a:xfrm>
            <a:off x="281443" y="666753"/>
            <a:ext cx="4290556" cy="639759"/>
          </a:xfrm>
        </p:spPr>
        <p:txBody>
          <a:bodyPr anchor="ctr"/>
          <a:lstStyle>
            <a:lvl1pPr marL="0" indent="0">
              <a:spcBef>
                <a:spcPts val="400"/>
              </a:spcBef>
              <a:buNone/>
              <a:defRPr sz="1800" cap="all">
                <a:solidFill>
                  <a:srgbClr val="B0761F"/>
                </a:solidFill>
                <a:latin typeface="Franklin Gothic Medium"/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textu 24"/>
          <p:cNvSpPr txBox="1">
            <a:spLocks noGrp="1"/>
          </p:cNvSpPr>
          <p:nvPr>
            <p:ph type="body" idx="3"/>
          </p:nvPr>
        </p:nvSpPr>
        <p:spPr>
          <a:xfrm>
            <a:off x="4645023" y="666753"/>
            <a:ext cx="4292239" cy="639759"/>
          </a:xfrm>
        </p:spPr>
        <p:txBody>
          <a:bodyPr anchor="ctr"/>
          <a:lstStyle>
            <a:lvl1pPr marL="0" indent="0">
              <a:spcBef>
                <a:spcPts val="400"/>
              </a:spcBef>
              <a:buNone/>
              <a:defRPr sz="1800" cap="all">
                <a:solidFill>
                  <a:srgbClr val="B0761F"/>
                </a:solidFill>
                <a:latin typeface="Franklin Gothic Medium"/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obsahu 3"/>
          <p:cNvSpPr txBox="1">
            <a:spLocks noGrp="1"/>
          </p:cNvSpPr>
          <p:nvPr>
            <p:ph idx="2"/>
          </p:nvPr>
        </p:nvSpPr>
        <p:spPr>
          <a:xfrm>
            <a:off x="281443" y="1316041"/>
            <a:ext cx="4290556" cy="3941758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27"/>
          <p:cNvSpPr txBox="1">
            <a:spLocks noGrp="1"/>
          </p:cNvSpPr>
          <p:nvPr>
            <p:ph idx="4"/>
          </p:nvPr>
        </p:nvSpPr>
        <p:spPr>
          <a:xfrm>
            <a:off x="4648727" y="1316041"/>
            <a:ext cx="4288536" cy="3941758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44FD11-1A51-4C98-A0D0-000DF365600E}" type="datetime1">
              <a:rPr lang="sk-SK"/>
              <a:pPr lvl="0"/>
              <a:t>09.09.2018</a:t>
            </a:fld>
            <a:endParaRPr lang="sk-SK"/>
          </a:p>
        </p:txBody>
      </p:sp>
      <p:sp>
        <p:nvSpPr>
          <p:cNvPr id="8" name="Zástupný symbol päty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9" name="Zástupný symbol čísla snímky 6"/>
          <p:cNvSpPr txBox="1">
            <a:spLocks noGrp="1"/>
          </p:cNvSpPr>
          <p:nvPr>
            <p:ph type="sldNum" sz="quarter" idx="8"/>
          </p:nvPr>
        </p:nvSpPr>
        <p:spPr>
          <a:xfrm>
            <a:off x="8229600" y="6476996"/>
            <a:ext cx="761996" cy="246888"/>
          </a:xfrm>
        </p:spPr>
        <p:txBody>
          <a:bodyPr/>
          <a:lstStyle>
            <a:lvl1pPr>
              <a:defRPr/>
            </a:lvl1pPr>
          </a:lstStyle>
          <a:p>
            <a:pPr lvl="0"/>
            <a:fld id="{B795E360-4D13-400E-90F3-61C973F4F1A0}" type="slidenum">
              <a:t>‹#›</a:t>
            </a:fld>
            <a:endParaRPr lang="sk-SK"/>
          </a:p>
        </p:txBody>
      </p:sp>
      <p:sp>
        <p:nvSpPr>
          <p:cNvPr id="10" name="Rovná spojnica 10"/>
          <p:cNvSpPr/>
          <p:nvPr/>
        </p:nvSpPr>
        <p:spPr>
          <a:xfrm>
            <a:off x="514350" y="6019796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8353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9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dátumu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5D4D8B-F965-4174-9374-A009356763E7}" type="datetime1">
              <a:rPr lang="sk-SK"/>
              <a:pPr lvl="0"/>
              <a:t>09.09.2018</a:t>
            </a:fld>
            <a:endParaRPr lang="sk-SK"/>
          </a:p>
        </p:txBody>
      </p:sp>
      <p:sp>
        <p:nvSpPr>
          <p:cNvPr id="4" name="Zástupný symbol päty 2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0CA045-7752-4E08-9FB9-04A7D6BBF05B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996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73D9A5-8B23-410E-B185-872F92FB6681}" type="datetime1">
              <a:rPr lang="sk-SK"/>
              <a:pPr lvl="0"/>
              <a:t>09.09.2018</a:t>
            </a:fld>
            <a:endParaRPr lang="sk-SK"/>
          </a:p>
        </p:txBody>
      </p:sp>
      <p:sp>
        <p:nvSpPr>
          <p:cNvPr id="3" name="Zástupný symbol päty 2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4" name="Zástupný symbol čísla snímk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A49CE9-BD42-455E-9586-4AE12A050E42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108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vná spojnica 7"/>
          <p:cNvSpPr/>
          <p:nvPr/>
        </p:nvSpPr>
        <p:spPr>
          <a:xfrm>
            <a:off x="514350" y="5849115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3" name="Nadpis 11"/>
          <p:cNvSpPr txBox="1">
            <a:spLocks noGrp="1"/>
          </p:cNvSpPr>
          <p:nvPr>
            <p:ph type="title"/>
          </p:nvPr>
        </p:nvSpPr>
        <p:spPr>
          <a:xfrm>
            <a:off x="457200" y="5486400"/>
            <a:ext cx="8458200" cy="520695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4" name="Zástupný symbol textu 25"/>
          <p:cNvSpPr txBox="1">
            <a:spLocks noGrp="1"/>
          </p:cNvSpPr>
          <p:nvPr>
            <p:ph type="body" idx="2"/>
          </p:nvPr>
        </p:nvSpPr>
        <p:spPr>
          <a:xfrm>
            <a:off x="457200" y="609603"/>
            <a:ext cx="3008311" cy="480060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obsahu 13"/>
          <p:cNvSpPr txBox="1">
            <a:spLocks noGrp="1"/>
          </p:cNvSpPr>
          <p:nvPr>
            <p:ph idx="1"/>
          </p:nvPr>
        </p:nvSpPr>
        <p:spPr>
          <a:xfrm>
            <a:off x="3575047" y="609603"/>
            <a:ext cx="5340352" cy="480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spcBef>
                <a:spcPts val="500"/>
              </a:spcBef>
              <a:defRPr sz="20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dátumu 2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9D08E3-9DD2-4691-A746-13CDAEA56519}" type="datetime1">
              <a:rPr lang="sk-SK"/>
              <a:pPr lvl="0"/>
              <a:t>09.09.2018</a:t>
            </a:fld>
            <a:endParaRPr lang="sk-SK"/>
          </a:p>
        </p:txBody>
      </p:sp>
      <p:sp>
        <p:nvSpPr>
          <p:cNvPr id="7" name="Zástupný symbol päty 2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8" name="Zástupný symbol čísla snímk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007EE0-2A74-47DF-A9DB-07D3CF12090D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425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12"/>
          <p:cNvSpPr txBox="1">
            <a:spLocks noGrp="1"/>
          </p:cNvSpPr>
          <p:nvPr>
            <p:ph type="pic" idx="1"/>
          </p:nvPr>
        </p:nvSpPr>
        <p:spPr>
          <a:xfrm>
            <a:off x="3505196" y="616634"/>
            <a:ext cx="5029200" cy="3657600"/>
          </a:xfrm>
          <a:solidFill>
            <a:srgbClr val="FFFFFF"/>
          </a:solidFill>
          <a:ln w="6345">
            <a:solidFill>
              <a:srgbClr val="F0A22E"/>
            </a:solidFill>
            <a:prstDash val="solid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3" name="Zástupný symbol dátumu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2D0BEB-DD25-47B4-A120-E34E6FD1D20A}" type="datetime1">
              <a:rPr lang="sk-SK"/>
              <a:pPr lvl="0"/>
              <a:t>09.09.2018</a:t>
            </a:fld>
            <a:endParaRPr lang="sk-SK"/>
          </a:p>
        </p:txBody>
      </p:sp>
      <p:sp>
        <p:nvSpPr>
          <p:cNvPr id="4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Zástupný symbol čísla snímky 3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8DDE48-96F5-495C-A0AF-CE734FBB79EC}" type="slidenum">
              <a:t>‹#›</a:t>
            </a:fld>
            <a:endParaRPr lang="sk-SK"/>
          </a:p>
        </p:txBody>
      </p:sp>
      <p:sp>
        <p:nvSpPr>
          <p:cNvPr id="6" name="Nadpis 16"/>
          <p:cNvSpPr txBox="1">
            <a:spLocks noGrp="1"/>
          </p:cNvSpPr>
          <p:nvPr>
            <p:ph type="title"/>
          </p:nvPr>
        </p:nvSpPr>
        <p:spPr>
          <a:xfrm>
            <a:off x="381003" y="4993757"/>
            <a:ext cx="5867403" cy="522286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7" name="Zástupný symbol textu 25"/>
          <p:cNvSpPr txBox="1">
            <a:spLocks noGrp="1"/>
          </p:cNvSpPr>
          <p:nvPr>
            <p:ph type="body" idx="2"/>
          </p:nvPr>
        </p:nvSpPr>
        <p:spPr>
          <a:xfrm>
            <a:off x="381003" y="5533217"/>
            <a:ext cx="5867403" cy="768352"/>
          </a:xfrm>
        </p:spPr>
        <p:txBody>
          <a:bodyPr lIns="109728" tIns="0"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5780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vná spojnica 6"/>
          <p:cNvSpPr/>
          <p:nvPr/>
        </p:nvSpPr>
        <p:spPr>
          <a:xfrm>
            <a:off x="514350" y="1050901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3" name="Zástupný symbol textu 7"/>
          <p:cNvSpPr txBox="1">
            <a:spLocks noGrp="1"/>
          </p:cNvSpPr>
          <p:nvPr>
            <p:ph type="body" idx="1"/>
          </p:nvPr>
        </p:nvSpPr>
        <p:spPr>
          <a:xfrm>
            <a:off x="304796" y="1554159"/>
            <a:ext cx="8686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10"/>
          <p:cNvSpPr txBox="1">
            <a:spLocks noGrp="1"/>
          </p:cNvSpPr>
          <p:nvPr>
            <p:ph type="dt" sz="half" idx="2"/>
          </p:nvPr>
        </p:nvSpPr>
        <p:spPr>
          <a:xfrm>
            <a:off x="6476996" y="76196"/>
            <a:ext cx="2514600" cy="2889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D38E27"/>
                </a:solidFill>
                <a:uFillTx/>
                <a:latin typeface="Franklin Gothic Book"/>
              </a:defRPr>
            </a:lvl1pPr>
          </a:lstStyle>
          <a:p>
            <a:pPr lvl="0"/>
            <a:fld id="{FF871951-883E-474A-AB75-DBEA339F6DE8}" type="datetime1">
              <a:rPr lang="sk-SK"/>
              <a:pPr lvl="0"/>
              <a:t>09.09.2018</a:t>
            </a:fld>
            <a:endParaRPr lang="sk-SK"/>
          </a:p>
        </p:txBody>
      </p:sp>
      <p:sp>
        <p:nvSpPr>
          <p:cNvPr id="5" name="Zástupný symbol päty 27"/>
          <p:cNvSpPr txBox="1">
            <a:spLocks noGrp="1"/>
          </p:cNvSpPr>
          <p:nvPr>
            <p:ph type="ftr" sz="quarter" idx="3"/>
          </p:nvPr>
        </p:nvSpPr>
        <p:spPr>
          <a:xfrm>
            <a:off x="3124203" y="76196"/>
            <a:ext cx="3352803" cy="2889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D38E27"/>
                </a:solidFill>
                <a:uFillTx/>
                <a:latin typeface="Franklin Gothic Book"/>
              </a:defRPr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4"/>
          <p:cNvSpPr txBox="1">
            <a:spLocks noGrp="1"/>
          </p:cNvSpPr>
          <p:nvPr>
            <p:ph type="sldNum" sz="quarter" idx="4"/>
          </p:nvPr>
        </p:nvSpPr>
        <p:spPr>
          <a:xfrm>
            <a:off x="8229600" y="6476996"/>
            <a:ext cx="761996" cy="244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D38E27"/>
                </a:solidFill>
                <a:uFillTx/>
                <a:latin typeface="Franklin Gothic Book"/>
              </a:defRPr>
            </a:lvl1pPr>
          </a:lstStyle>
          <a:p>
            <a:pPr lvl="0"/>
            <a:fld id="{C45C3A32-CBA2-4B49-B616-75C5A18E46B0}" type="slidenum">
              <a:t>‹#›</a:t>
            </a:fld>
            <a:endParaRPr lang="sk-SK"/>
          </a:p>
        </p:txBody>
      </p:sp>
      <p:sp>
        <p:nvSpPr>
          <p:cNvPr id="7" name="Zástupný symbol nadpisu 9"/>
          <p:cNvSpPr txBox="1">
            <a:spLocks noGrp="1"/>
          </p:cNvSpPr>
          <p:nvPr>
            <p:ph type="title"/>
          </p:nvPr>
        </p:nvSpPr>
        <p:spPr>
          <a:xfrm>
            <a:off x="304796" y="457200"/>
            <a:ext cx="8686800" cy="838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8" name="Rovná spojnica 8"/>
          <p:cNvSpPr/>
          <p:nvPr/>
        </p:nvSpPr>
        <p:spPr>
          <a:xfrm>
            <a:off x="514350" y="1050901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9" name="Rovná spojnica 11"/>
          <p:cNvSpPr/>
          <p:nvPr/>
        </p:nvSpPr>
        <p:spPr>
          <a:xfrm>
            <a:off x="514350" y="1057988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sk-SK" sz="3600" b="0" i="0" u="none" strike="noStrike" kern="1200" cap="all" spc="0" baseline="0">
          <a:solidFill>
            <a:srgbClr val="4E3B30"/>
          </a:solidFill>
          <a:uFillTx/>
          <a:latin typeface="Franklin Gothic Medium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Clr>
          <a:srgbClr val="F0A22E"/>
        </a:buClr>
        <a:buSzPct val="70000"/>
        <a:buFont typeface="Wingdings 2"/>
        <a:buChar char=""/>
        <a:tabLst/>
        <a:defRPr lang="sk-SK" sz="3200" b="0" i="0" u="none" strike="noStrike" kern="1200" cap="none" spc="0" baseline="0">
          <a:solidFill>
            <a:srgbClr val="4E3B30"/>
          </a:solidFill>
          <a:uFillTx/>
          <a:latin typeface="Franklin Gothic Book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Clr>
          <a:srgbClr val="F0A22E"/>
        </a:buClr>
        <a:buSzPct val="70000"/>
        <a:buFont typeface="Wingdings 2"/>
        <a:buChar char=""/>
        <a:tabLst/>
        <a:defRPr lang="sk-SK" sz="2800" b="0" i="0" u="none" strike="noStrike" kern="1200" cap="none" spc="0" baseline="0">
          <a:solidFill>
            <a:srgbClr val="4E3B30"/>
          </a:solidFill>
          <a:uFillTx/>
          <a:latin typeface="Franklin Gothic Book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F0A22E"/>
        </a:buClr>
        <a:buSzPct val="70000"/>
        <a:buFont typeface="Wingdings 2"/>
        <a:buChar char=""/>
        <a:tabLst/>
        <a:defRPr lang="sk-SK" sz="2400" b="0" i="0" u="none" strike="noStrike" kern="1200" cap="none" spc="0" baseline="0">
          <a:solidFill>
            <a:srgbClr val="4E3B30"/>
          </a:solidFill>
          <a:uFillTx/>
          <a:latin typeface="Franklin Gothic Book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F0A22E"/>
        </a:buClr>
        <a:buSzPct val="70000"/>
        <a:buFont typeface="Wingdings 2"/>
        <a:buChar char=""/>
        <a:tabLst/>
        <a:defRPr lang="sk-SK" sz="2000" b="0" i="0" u="none" strike="noStrike" kern="1200" cap="none" spc="0" baseline="0">
          <a:solidFill>
            <a:srgbClr val="4E3B30"/>
          </a:solidFill>
          <a:uFillTx/>
          <a:latin typeface="Franklin Gothic Book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F0A22E"/>
        </a:buClr>
        <a:buSzPct val="60000"/>
        <a:buFont typeface="Wingdings 2"/>
        <a:buChar char=""/>
        <a:tabLst/>
        <a:defRPr lang="sk-SK" sz="1800" b="0" i="0" u="none" strike="noStrike" kern="1200" cap="none" spc="0" baseline="0">
          <a:solidFill>
            <a:srgbClr val="4E3B30"/>
          </a:solidFill>
          <a:uFillTx/>
          <a:latin typeface="Franklin Gothic Book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sk-SK"/>
              <a:t>Svetelné zdroje. Optické prostredie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idx="1"/>
          </p:nvPr>
        </p:nvSpPr>
        <p:spPr>
          <a:xfrm>
            <a:off x="304796" y="404667"/>
            <a:ext cx="8686800" cy="5675461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sk-SK" b="1"/>
              <a:t>Svetelné zdroje </a:t>
            </a:r>
            <a:r>
              <a:rPr lang="sk-SK"/>
              <a:t>– sú telesá, ktoré </a:t>
            </a:r>
            <a:r>
              <a:rPr lang="sk-SK" b="1"/>
              <a:t>vydávajú</a:t>
            </a:r>
            <a:r>
              <a:rPr lang="sk-SK"/>
              <a:t> svetlo.</a:t>
            </a:r>
          </a:p>
          <a:p>
            <a:pPr marL="0" lvl="0" indent="0" algn="ctr">
              <a:buNone/>
            </a:pPr>
            <a:r>
              <a:rPr lang="sk-SK"/>
              <a:t>	</a:t>
            </a:r>
            <a:r>
              <a:rPr lang="sk-SK" sz="2800"/>
              <a:t>(Slnko, sviečka, žiarovka, svätojánska muška)</a:t>
            </a:r>
          </a:p>
          <a:p>
            <a:pPr marL="0" lvl="0" indent="0" algn="ctr">
              <a:spcBef>
                <a:spcPts val="700"/>
              </a:spcBef>
              <a:buNone/>
            </a:pPr>
            <a:endParaRPr lang="sk-SK" sz="2800"/>
          </a:p>
          <a:p>
            <a:pPr marL="0" lvl="0" indent="0" algn="ctr">
              <a:spcBef>
                <a:spcPts val="700"/>
              </a:spcBef>
              <a:buNone/>
            </a:pPr>
            <a:endParaRPr lang="sk-SK" sz="2800"/>
          </a:p>
          <a:p>
            <a:pPr marL="0" lvl="0" indent="0" algn="ctr">
              <a:spcBef>
                <a:spcPts val="700"/>
              </a:spcBef>
              <a:buNone/>
            </a:pPr>
            <a:endParaRPr lang="sk-SK" sz="2800"/>
          </a:p>
          <a:p>
            <a:pPr marL="0" lvl="0" indent="0" algn="ctr">
              <a:spcBef>
                <a:spcPts val="700"/>
              </a:spcBef>
              <a:buNone/>
            </a:pPr>
            <a:endParaRPr lang="sk-SK" sz="2800"/>
          </a:p>
          <a:p>
            <a:pPr marL="0" lvl="0" indent="0" algn="ctr">
              <a:spcBef>
                <a:spcPts val="700"/>
              </a:spcBef>
              <a:buNone/>
            </a:pPr>
            <a:endParaRPr lang="sk-SK" sz="2800"/>
          </a:p>
          <a:p>
            <a:pPr marL="0" lvl="0" indent="0" algn="ctr">
              <a:spcBef>
                <a:spcPts val="700"/>
              </a:spcBef>
              <a:buNone/>
            </a:pPr>
            <a:r>
              <a:rPr lang="sk-SK" sz="2800"/>
              <a:t> Iné predmety, ktoré vidíme sú </a:t>
            </a:r>
            <a:r>
              <a:rPr lang="sk-SK" sz="2800" b="1"/>
              <a:t>osvetlené telesá</a:t>
            </a:r>
            <a:r>
              <a:rPr lang="sk-SK" sz="2800"/>
              <a:t>.</a:t>
            </a:r>
          </a:p>
          <a:p>
            <a:pPr marL="0" lvl="0" indent="0" algn="ctr">
              <a:spcBef>
                <a:spcPts val="700"/>
              </a:spcBef>
              <a:buNone/>
            </a:pPr>
            <a:r>
              <a:rPr lang="sk-SK" sz="2800"/>
              <a:t>(veci okolo nás, Mesiac, planéty)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7586" y="177282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51919" y="2082381"/>
            <a:ext cx="1524003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47243" y="1772820"/>
            <a:ext cx="1785942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23792" y="5157188"/>
            <a:ext cx="1742700" cy="139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idx="1"/>
          </p:nvPr>
        </p:nvSpPr>
        <p:spPr>
          <a:xfrm>
            <a:off x="304796" y="404667"/>
            <a:ext cx="8686800" cy="5675461"/>
          </a:xfrm>
        </p:spPr>
        <p:txBody>
          <a:bodyPr/>
          <a:lstStyle/>
          <a:p>
            <a:pPr marL="0" lvl="0" indent="0">
              <a:buNone/>
            </a:pPr>
            <a:r>
              <a:rPr lang="sk-SK" dirty="0" smtClean="0"/>
              <a:t>Zdroje </a:t>
            </a:r>
            <a:r>
              <a:rPr lang="sk-SK" dirty="0"/>
              <a:t>:</a:t>
            </a:r>
          </a:p>
          <a:p>
            <a:pPr lvl="0"/>
            <a:r>
              <a:rPr lang="sk-SK" dirty="0"/>
              <a:t>bodový svetelný zdroj – sviečka, žiarovka</a:t>
            </a:r>
          </a:p>
          <a:p>
            <a:pPr lvl="0"/>
            <a:r>
              <a:rPr lang="sk-SK" dirty="0"/>
              <a:t>plošný svetelný zdroj – slnko (učebnica str. 15)</a:t>
            </a:r>
          </a:p>
          <a:p>
            <a:pPr lvl="0"/>
            <a:endParaRPr lang="sk-SK" dirty="0"/>
          </a:p>
          <a:p>
            <a:pPr marL="0" lvl="0" indent="0">
              <a:buNone/>
            </a:pP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39" y="2708920"/>
            <a:ext cx="6552728" cy="366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691680" y="2780928"/>
            <a:ext cx="208823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5220072" y="2780928"/>
            <a:ext cx="208823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1259632" y="3429000"/>
            <a:ext cx="273630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idx="1"/>
          </p:nvPr>
        </p:nvSpPr>
        <p:spPr>
          <a:xfrm>
            <a:off x="289160" y="116631"/>
            <a:ext cx="7163162" cy="6624736"/>
          </a:xfrm>
        </p:spPr>
        <p:txBody>
          <a:bodyPr/>
          <a:lstStyle/>
          <a:p>
            <a:pPr marL="0" lvl="0" indent="0">
              <a:buNone/>
            </a:pPr>
            <a:r>
              <a:rPr lang="sk-SK" b="1" dirty="0">
                <a:solidFill>
                  <a:srgbClr val="E46C0A"/>
                </a:solidFill>
              </a:rPr>
              <a:t>Optické prostredie -  </a:t>
            </a:r>
            <a:r>
              <a:rPr lang="sk-SK" sz="2800" b="1" dirty="0">
                <a:solidFill>
                  <a:srgbClr val="E46C0A"/>
                </a:solidFill>
              </a:rPr>
              <a:t>prostredie v ktorom sa svetlo šíri:</a:t>
            </a:r>
          </a:p>
          <a:p>
            <a:pPr marL="0" lvl="0" indent="0">
              <a:buNone/>
            </a:pPr>
            <a:r>
              <a:rPr lang="sk-SK" sz="2400" b="1" dirty="0">
                <a:solidFill>
                  <a:srgbClr val="E46C0A"/>
                </a:solidFill>
              </a:rPr>
              <a:t>1. rozdelenie:</a:t>
            </a:r>
          </a:p>
          <a:p>
            <a:pPr lvl="0">
              <a:spcBef>
                <a:spcPts val="600"/>
              </a:spcBef>
            </a:pPr>
            <a:r>
              <a:rPr lang="sk-SK" sz="2400" b="1" dirty="0"/>
              <a:t>Priehľadné</a:t>
            </a:r>
            <a:r>
              <a:rPr lang="sk-SK" sz="2400" dirty="0"/>
              <a:t> – svetlo prechádza bez podstatného oslabenia     (vzduch, sklo)</a:t>
            </a:r>
          </a:p>
          <a:p>
            <a:pPr lvl="0">
              <a:spcBef>
                <a:spcPts val="600"/>
              </a:spcBef>
            </a:pPr>
            <a:r>
              <a:rPr lang="sk-SK" sz="2400" b="1" dirty="0"/>
              <a:t>Priesvitné </a:t>
            </a:r>
            <a:r>
              <a:rPr lang="sk-SK" sz="2400" dirty="0"/>
              <a:t>– svetlo preniká, no nevidíme predmety zreteľne     </a:t>
            </a:r>
            <a:r>
              <a:rPr lang="sk-SK" dirty="0"/>
              <a:t> </a:t>
            </a:r>
            <a:r>
              <a:rPr lang="sk-SK" sz="2400" dirty="0"/>
              <a:t>(matné sklo)</a:t>
            </a:r>
          </a:p>
          <a:p>
            <a:pPr marL="114300" lvl="0" indent="0">
              <a:buNone/>
            </a:pPr>
            <a:r>
              <a:rPr lang="sk-SK" sz="2400" b="1" dirty="0">
                <a:solidFill>
                  <a:srgbClr val="E46C0A"/>
                </a:solidFill>
              </a:rPr>
              <a:t>2. rozdelenie:</a:t>
            </a:r>
          </a:p>
          <a:p>
            <a:pPr marL="457200" lvl="0">
              <a:spcBef>
                <a:spcPts val="600"/>
              </a:spcBef>
            </a:pPr>
            <a:r>
              <a:rPr lang="sk-SK" sz="2400" b="1" dirty="0"/>
              <a:t>Číre</a:t>
            </a:r>
            <a:r>
              <a:rPr lang="sk-SK" sz="2400" dirty="0"/>
              <a:t> – prepúšťa svetlo všetkých farieb</a:t>
            </a:r>
          </a:p>
          <a:p>
            <a:pPr marL="114300" lvl="0" indent="0">
              <a:spcBef>
                <a:spcPts val="600"/>
              </a:spcBef>
              <a:buNone/>
            </a:pPr>
            <a:r>
              <a:rPr lang="sk-SK" sz="2400" dirty="0"/>
              <a:t>         </a:t>
            </a:r>
            <a:r>
              <a:rPr lang="sk-SK" sz="2400" dirty="0" smtClean="0"/>
              <a:t>  </a:t>
            </a:r>
            <a:r>
              <a:rPr lang="sk-SK" sz="2400" dirty="0"/>
              <a:t>	(čisté sklo, vzduch)</a:t>
            </a:r>
          </a:p>
          <a:p>
            <a:pPr marL="457200" lvl="0">
              <a:spcBef>
                <a:spcPts val="600"/>
              </a:spcBef>
            </a:pPr>
            <a:r>
              <a:rPr lang="sk-SK" sz="2400" b="1" dirty="0"/>
              <a:t>Farebné</a:t>
            </a:r>
            <a:r>
              <a:rPr lang="sk-SK" sz="2400" dirty="0"/>
              <a:t> – prepúšťa svetlo iba takej farby, aké je </a:t>
            </a:r>
            <a:r>
              <a:rPr lang="sk-SK" sz="2400" dirty="0" smtClean="0"/>
              <a:t>   </a:t>
            </a:r>
          </a:p>
          <a:p>
            <a:pPr marL="114300" lvl="0" indent="0">
              <a:spcBef>
                <a:spcPts val="600"/>
              </a:spcBef>
              <a:buNone/>
            </a:pPr>
            <a:r>
              <a:rPr lang="sk-SK" sz="2400"/>
              <a:t> </a:t>
            </a:r>
            <a:r>
              <a:rPr lang="sk-SK" sz="2400" smtClean="0"/>
              <a:t>                       ono </a:t>
            </a:r>
            <a:r>
              <a:rPr lang="sk-SK" sz="2400" dirty="0"/>
              <a:t>samo  (farebné sklíčko)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08305" y="4725143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08305" y="2204865"/>
            <a:ext cx="1264020" cy="1684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/>
              <a:t>Úlohy: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algn="just">
              <a:spcBef>
                <a:spcPts val="600"/>
              </a:spcBef>
              <a:buFont typeface="Franklin Gothic Medium"/>
              <a:buAutoNum type="arabicPeriod"/>
            </a:pPr>
            <a:r>
              <a:rPr lang="sk-SK" sz="2400"/>
              <a:t>Vypíš, ktoré z nasledujúcich telies sú svetelné zdroje: zrkadlo, Slnko, zlato, čierne uhlie, sviečka, lampión, Mesiac, žiarovka, obrazovka.</a:t>
            </a:r>
          </a:p>
          <a:p>
            <a:pPr marL="514350" lvl="0" indent="-514350" algn="just">
              <a:spcBef>
                <a:spcPts val="600"/>
              </a:spcBef>
              <a:buFont typeface="Franklin Gothic Medium"/>
              <a:buAutoNum type="arabicPeriod"/>
            </a:pPr>
            <a:r>
              <a:rPr lang="sk-SK" sz="2400"/>
              <a:t>Vieš, ktoré predmety môžeme vidieť?</a:t>
            </a:r>
          </a:p>
          <a:p>
            <a:pPr marL="514350" lvl="0" indent="-514350" algn="just">
              <a:spcBef>
                <a:spcPts val="600"/>
              </a:spcBef>
              <a:buFont typeface="Franklin Gothic Medium"/>
              <a:buAutoNum type="arabicPeriod"/>
            </a:pPr>
            <a:r>
              <a:rPr lang="sk-SK" sz="2400"/>
              <a:t>Môže sa svetlo šíriť aj vo vákuu? Ak si myslíš, že áno, uveď príklad.</a:t>
            </a:r>
          </a:p>
          <a:p>
            <a:pPr marL="514350" lvl="0" indent="-514350" algn="just">
              <a:spcBef>
                <a:spcPts val="600"/>
              </a:spcBef>
              <a:buFont typeface="Franklin Gothic Medium"/>
              <a:buAutoNum type="arabicPeriod"/>
            </a:pPr>
            <a:r>
              <a:rPr lang="sk-SK" sz="2400"/>
              <a:t>Vysvetli rozdiel medzi priehľadným čírym a priehľadným farebným optickým prostredím.</a:t>
            </a:r>
          </a:p>
          <a:p>
            <a:pPr marL="514350" lvl="0" indent="-514350" algn="just">
              <a:spcBef>
                <a:spcPts val="600"/>
              </a:spcBef>
              <a:buFont typeface="Franklin Gothic Medium"/>
              <a:buAutoNum type="arabicPeriod"/>
            </a:pPr>
            <a:r>
              <a:rPr lang="sk-SK" sz="2400"/>
              <a:t>Kvapni do čistej vody mlieko alebo tuš. Opíš, čo si pozoroval.</a:t>
            </a:r>
          </a:p>
          <a:p>
            <a:pPr marL="514350" lvl="0" indent="-514350" algn="just">
              <a:spcBef>
                <a:spcPts val="600"/>
              </a:spcBef>
              <a:buFont typeface="Franklin Gothic Medium"/>
              <a:buAutoNum type="arabicPeriod"/>
            </a:pPr>
            <a:r>
              <a:rPr lang="sk-SK" sz="2400"/>
              <a:t>Uváž a vysvetli, aký význam má svetlo pre život človeka.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stovan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221</TotalTime>
  <Words>178</Words>
  <Application>Microsoft Office PowerPoint</Application>
  <PresentationFormat>Prezentácia na obrazovke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Cestovanie</vt:lpstr>
      <vt:lpstr>Svetelné zdroje. Optické prostredie</vt:lpstr>
      <vt:lpstr>Prezentácia programu PowerPoint</vt:lpstr>
      <vt:lpstr>Prezentácia programu PowerPoint</vt:lpstr>
      <vt:lpstr>Prezentácia programu PowerPoint</vt:lpstr>
      <vt:lpstr>Úlohy: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Ucitel</dc:creator>
  <cp:lastModifiedBy>User</cp:lastModifiedBy>
  <cp:revision>7</cp:revision>
  <cp:lastPrinted>2015-09-09T20:00:15Z</cp:lastPrinted>
  <dcterms:created xsi:type="dcterms:W3CDTF">2013-09-08T15:46:49Z</dcterms:created>
  <dcterms:modified xsi:type="dcterms:W3CDTF">2018-09-09T13:34:10Z</dcterms:modified>
</cp:coreProperties>
</file>